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0FDA30-D0AE-4A4E-9AFB-B021CA258232}" type="doc">
      <dgm:prSet loTypeId="urn:microsoft.com/office/officeart/2005/8/layout/radial6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BDEE29B-9A4E-4A99-B823-94D7870E4997}">
      <dgm:prSet phldrT="[Text]" custT="1"/>
      <dgm:spPr/>
      <dgm:t>
        <a:bodyPr/>
        <a:lstStyle/>
        <a:p>
          <a:r>
            <a:rPr lang="en-US" sz="2000" b="1" dirty="0" smtClean="0"/>
            <a:t>STRATEGIC MANAGEMENT</a:t>
          </a:r>
          <a:endParaRPr lang="en-US" sz="2000" b="1" dirty="0"/>
        </a:p>
      </dgm:t>
    </dgm:pt>
    <dgm:pt modelId="{6DAAA457-69C3-462D-A8C9-205A97D90C3B}" type="parTrans" cxnId="{FD060978-9858-475E-8577-33B5D6A84538}">
      <dgm:prSet/>
      <dgm:spPr/>
      <dgm:t>
        <a:bodyPr/>
        <a:lstStyle/>
        <a:p>
          <a:endParaRPr lang="en-US"/>
        </a:p>
      </dgm:t>
    </dgm:pt>
    <dgm:pt modelId="{A39D7D7D-D434-4971-B42D-B9F53C59EC01}" type="sibTrans" cxnId="{FD060978-9858-475E-8577-33B5D6A84538}">
      <dgm:prSet/>
      <dgm:spPr/>
      <dgm:t>
        <a:bodyPr/>
        <a:lstStyle/>
        <a:p>
          <a:endParaRPr lang="en-US"/>
        </a:p>
      </dgm:t>
    </dgm:pt>
    <dgm:pt modelId="{D1A30C1D-2E3D-48D5-9FC7-CFA41021890B}">
      <dgm:prSet phldrT="[Text]"/>
      <dgm:spPr/>
      <dgm:t>
        <a:bodyPr/>
        <a:lstStyle/>
        <a:p>
          <a:r>
            <a:rPr lang="en-US" b="1" u="none" dirty="0"/>
            <a:t>Autonomy</a:t>
          </a:r>
        </a:p>
      </dgm:t>
    </dgm:pt>
    <dgm:pt modelId="{60B604CA-2756-4224-8D59-23D93A1A696B}" type="parTrans" cxnId="{845527A7-C7E5-48DA-BBEB-A5F3E3404DF5}">
      <dgm:prSet/>
      <dgm:spPr/>
      <dgm:t>
        <a:bodyPr/>
        <a:lstStyle/>
        <a:p>
          <a:endParaRPr lang="en-US"/>
        </a:p>
      </dgm:t>
    </dgm:pt>
    <dgm:pt modelId="{4410F00F-5EF7-48A3-8662-CE954EE6E1A3}" type="sibTrans" cxnId="{845527A7-C7E5-48DA-BBEB-A5F3E3404DF5}">
      <dgm:prSet/>
      <dgm:spPr/>
      <dgm:t>
        <a:bodyPr/>
        <a:lstStyle/>
        <a:p>
          <a:endParaRPr lang="en-US"/>
        </a:p>
      </dgm:t>
    </dgm:pt>
    <dgm:pt modelId="{FFE9BA9D-A248-4221-8AE6-546D15D76A11}">
      <dgm:prSet/>
      <dgm:spPr/>
      <dgm:t>
        <a:bodyPr/>
        <a:lstStyle/>
        <a:p>
          <a:r>
            <a:rPr lang="en-US" b="1" dirty="0"/>
            <a:t>Financial Support</a:t>
          </a:r>
        </a:p>
      </dgm:t>
    </dgm:pt>
    <dgm:pt modelId="{DA79F35B-8963-4C87-8E08-8AD67E34B082}" type="parTrans" cxnId="{7CBF7246-79D1-4AA9-888B-195AA8D29282}">
      <dgm:prSet/>
      <dgm:spPr/>
      <dgm:t>
        <a:bodyPr/>
        <a:lstStyle/>
        <a:p>
          <a:endParaRPr lang="en-US"/>
        </a:p>
      </dgm:t>
    </dgm:pt>
    <dgm:pt modelId="{C05904E4-A242-404B-B76B-AC5BD585F6A8}" type="sibTrans" cxnId="{7CBF7246-79D1-4AA9-888B-195AA8D29282}">
      <dgm:prSet/>
      <dgm:spPr/>
      <dgm:t>
        <a:bodyPr/>
        <a:lstStyle/>
        <a:p>
          <a:endParaRPr lang="en-US"/>
        </a:p>
      </dgm:t>
    </dgm:pt>
    <dgm:pt modelId="{091C1B43-3C89-43C4-AFC7-4FD15903CB4E}">
      <dgm:prSet/>
      <dgm:spPr/>
      <dgm:t>
        <a:bodyPr/>
        <a:lstStyle/>
        <a:p>
          <a:r>
            <a:rPr lang="en-US" b="1" dirty="0"/>
            <a:t>External participation in academic governance</a:t>
          </a:r>
        </a:p>
      </dgm:t>
    </dgm:pt>
    <dgm:pt modelId="{2B6743CD-63BE-4243-AC90-82EE994DD188}" type="parTrans" cxnId="{E97DDA74-4373-4442-BA1E-7697F1249EE6}">
      <dgm:prSet/>
      <dgm:spPr/>
      <dgm:t>
        <a:bodyPr/>
        <a:lstStyle/>
        <a:p>
          <a:endParaRPr lang="en-US"/>
        </a:p>
      </dgm:t>
    </dgm:pt>
    <dgm:pt modelId="{31B8EEF9-1E54-44A2-BC2C-0B0528FDF838}" type="sibTrans" cxnId="{E97DDA74-4373-4442-BA1E-7697F1249EE6}">
      <dgm:prSet/>
      <dgm:spPr/>
      <dgm:t>
        <a:bodyPr/>
        <a:lstStyle/>
        <a:p>
          <a:endParaRPr lang="en-US"/>
        </a:p>
      </dgm:t>
    </dgm:pt>
    <dgm:pt modelId="{439D5620-1EA9-43DD-847B-564F948F33DD}">
      <dgm:prSet/>
      <dgm:spPr/>
      <dgm:t>
        <a:bodyPr/>
        <a:lstStyle/>
        <a:p>
          <a:r>
            <a:rPr lang="en-US" b="1" dirty="0"/>
            <a:t>Internal governance</a:t>
          </a:r>
        </a:p>
      </dgm:t>
    </dgm:pt>
    <dgm:pt modelId="{1FEB3D67-94CD-44CB-82FB-C24489EB5FED}" type="parTrans" cxnId="{046D5BA1-1DFC-42A7-A760-3CE304A44870}">
      <dgm:prSet/>
      <dgm:spPr/>
      <dgm:t>
        <a:bodyPr/>
        <a:lstStyle/>
        <a:p>
          <a:endParaRPr lang="en-US"/>
        </a:p>
      </dgm:t>
    </dgm:pt>
    <dgm:pt modelId="{08A5DE65-F581-4C1F-BB3E-BC5A1F02EC49}" type="sibTrans" cxnId="{046D5BA1-1DFC-42A7-A760-3CE304A44870}">
      <dgm:prSet/>
      <dgm:spPr/>
      <dgm:t>
        <a:bodyPr/>
        <a:lstStyle/>
        <a:p>
          <a:endParaRPr lang="en-US"/>
        </a:p>
      </dgm:t>
    </dgm:pt>
    <dgm:pt modelId="{07749C05-D0D3-4BFD-87DF-ADF3E29870BE}">
      <dgm:prSet/>
      <dgm:spPr/>
      <dgm:t>
        <a:bodyPr/>
        <a:lstStyle/>
        <a:p>
          <a:r>
            <a:rPr lang="en-US" b="1" dirty="0"/>
            <a:t>Sense of vision and Mission</a:t>
          </a:r>
        </a:p>
      </dgm:t>
    </dgm:pt>
    <dgm:pt modelId="{BFB9C43E-B632-4D84-AFCE-DF77AE0450BC}" type="parTrans" cxnId="{E270E6DB-5B36-412D-81F9-16A482FB1D35}">
      <dgm:prSet/>
      <dgm:spPr/>
      <dgm:t>
        <a:bodyPr/>
        <a:lstStyle/>
        <a:p>
          <a:endParaRPr lang="en-US"/>
        </a:p>
      </dgm:t>
    </dgm:pt>
    <dgm:pt modelId="{7553B56A-9780-4E33-928C-A753FC107893}" type="sibTrans" cxnId="{E270E6DB-5B36-412D-81F9-16A482FB1D35}">
      <dgm:prSet/>
      <dgm:spPr/>
      <dgm:t>
        <a:bodyPr/>
        <a:lstStyle/>
        <a:p>
          <a:endParaRPr lang="en-US"/>
        </a:p>
      </dgm:t>
    </dgm:pt>
    <dgm:pt modelId="{A1F2860A-BD2C-4A78-8C22-DADB4173C77C}">
      <dgm:prSet/>
      <dgm:spPr/>
      <dgm:t>
        <a:bodyPr/>
        <a:lstStyle/>
        <a:p>
          <a:r>
            <a:rPr lang="en-US" b="1" dirty="0"/>
            <a:t>Credibility of Strategic Planning and Positioning</a:t>
          </a:r>
        </a:p>
      </dgm:t>
    </dgm:pt>
    <dgm:pt modelId="{15A0102D-0F12-4F6E-ACFD-7837CE831D5C}" type="parTrans" cxnId="{55875D40-974E-48A4-B912-E29DF3D8C1CB}">
      <dgm:prSet/>
      <dgm:spPr/>
      <dgm:t>
        <a:bodyPr/>
        <a:lstStyle/>
        <a:p>
          <a:endParaRPr lang="en-US"/>
        </a:p>
      </dgm:t>
    </dgm:pt>
    <dgm:pt modelId="{EA55F6A2-58CC-49AD-A8B5-2E52A00029D8}" type="sibTrans" cxnId="{55875D40-974E-48A4-B912-E29DF3D8C1CB}">
      <dgm:prSet/>
      <dgm:spPr/>
      <dgm:t>
        <a:bodyPr/>
        <a:lstStyle/>
        <a:p>
          <a:endParaRPr lang="en-US"/>
        </a:p>
      </dgm:t>
    </dgm:pt>
    <dgm:pt modelId="{57FBC91E-5385-401C-9067-B9F52D20B74F}" type="pres">
      <dgm:prSet presAssocID="{D30FDA30-D0AE-4A4E-9AFB-B021CA25823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60DF627-EC5B-4119-85B2-D11D87497B1E}" type="pres">
      <dgm:prSet presAssocID="{DBDEE29B-9A4E-4A99-B823-94D7870E4997}" presName="centerShape" presStyleLbl="node0" presStyleIdx="0" presStyleCnt="1" custScaleX="121961"/>
      <dgm:spPr/>
      <dgm:t>
        <a:bodyPr/>
        <a:lstStyle/>
        <a:p>
          <a:endParaRPr lang="en-US"/>
        </a:p>
      </dgm:t>
    </dgm:pt>
    <dgm:pt modelId="{554A7DEC-ABFA-4456-8580-8F887E0FCBF0}" type="pres">
      <dgm:prSet presAssocID="{D1A30C1D-2E3D-48D5-9FC7-CFA41021890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D1871C-4B0F-44C5-BE9E-CC40E5B0A180}" type="pres">
      <dgm:prSet presAssocID="{D1A30C1D-2E3D-48D5-9FC7-CFA41021890B}" presName="dummy" presStyleCnt="0"/>
      <dgm:spPr/>
    </dgm:pt>
    <dgm:pt modelId="{E44849F0-1AEE-4CB0-8362-A0897147D010}" type="pres">
      <dgm:prSet presAssocID="{4410F00F-5EF7-48A3-8662-CE954EE6E1A3}" presName="sibTrans" presStyleLbl="sibTrans2D1" presStyleIdx="0" presStyleCnt="6"/>
      <dgm:spPr/>
      <dgm:t>
        <a:bodyPr/>
        <a:lstStyle/>
        <a:p>
          <a:endParaRPr lang="en-US"/>
        </a:p>
      </dgm:t>
    </dgm:pt>
    <dgm:pt modelId="{498028D5-5DAD-4590-8E56-0BB31F9CC804}" type="pres">
      <dgm:prSet presAssocID="{FFE9BA9D-A248-4221-8AE6-546D15D76A1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F3C5E7-E79B-44F1-8EC0-5CCFD2EB7F29}" type="pres">
      <dgm:prSet presAssocID="{FFE9BA9D-A248-4221-8AE6-546D15D76A11}" presName="dummy" presStyleCnt="0"/>
      <dgm:spPr/>
    </dgm:pt>
    <dgm:pt modelId="{8B1E9559-2A9C-49CE-AEF8-D727B8B36FC8}" type="pres">
      <dgm:prSet presAssocID="{C05904E4-A242-404B-B76B-AC5BD585F6A8}" presName="sibTrans" presStyleLbl="sibTrans2D1" presStyleIdx="1" presStyleCnt="6"/>
      <dgm:spPr/>
      <dgm:t>
        <a:bodyPr/>
        <a:lstStyle/>
        <a:p>
          <a:endParaRPr lang="en-US"/>
        </a:p>
      </dgm:t>
    </dgm:pt>
    <dgm:pt modelId="{CD75801E-BEDB-49BF-ACAE-32137E517F6C}" type="pres">
      <dgm:prSet presAssocID="{091C1B43-3C89-43C4-AFC7-4FD15903CB4E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A061A0-42FB-45C7-8B9A-AFF9BA28230F}" type="pres">
      <dgm:prSet presAssocID="{091C1B43-3C89-43C4-AFC7-4FD15903CB4E}" presName="dummy" presStyleCnt="0"/>
      <dgm:spPr/>
    </dgm:pt>
    <dgm:pt modelId="{9077DCED-94E2-45C9-A5FC-4714EF034906}" type="pres">
      <dgm:prSet presAssocID="{31B8EEF9-1E54-44A2-BC2C-0B0528FDF838}" presName="sibTrans" presStyleLbl="sibTrans2D1" presStyleIdx="2" presStyleCnt="6"/>
      <dgm:spPr/>
      <dgm:t>
        <a:bodyPr/>
        <a:lstStyle/>
        <a:p>
          <a:endParaRPr lang="en-US"/>
        </a:p>
      </dgm:t>
    </dgm:pt>
    <dgm:pt modelId="{378C0ED5-192D-4C15-AE3B-D9F108207D54}" type="pres">
      <dgm:prSet presAssocID="{439D5620-1EA9-43DD-847B-564F948F33DD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6D6D05-F6F9-4618-85DB-308098F0C3DA}" type="pres">
      <dgm:prSet presAssocID="{439D5620-1EA9-43DD-847B-564F948F33DD}" presName="dummy" presStyleCnt="0"/>
      <dgm:spPr/>
    </dgm:pt>
    <dgm:pt modelId="{52BE8E62-D52C-4138-8283-3B24F39B7628}" type="pres">
      <dgm:prSet presAssocID="{08A5DE65-F581-4C1F-BB3E-BC5A1F02EC49}" presName="sibTrans" presStyleLbl="sibTrans2D1" presStyleIdx="3" presStyleCnt="6"/>
      <dgm:spPr/>
      <dgm:t>
        <a:bodyPr/>
        <a:lstStyle/>
        <a:p>
          <a:endParaRPr lang="en-US"/>
        </a:p>
      </dgm:t>
    </dgm:pt>
    <dgm:pt modelId="{1D36E404-654C-4A43-9F64-99333710E53A}" type="pres">
      <dgm:prSet presAssocID="{07749C05-D0D3-4BFD-87DF-ADF3E29870B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3E76C2-86FB-401E-9CB1-1B4DCC0EF00F}" type="pres">
      <dgm:prSet presAssocID="{07749C05-D0D3-4BFD-87DF-ADF3E29870BE}" presName="dummy" presStyleCnt="0"/>
      <dgm:spPr/>
    </dgm:pt>
    <dgm:pt modelId="{FA356EEA-7B4B-4078-B98C-D65E6F4E3EAF}" type="pres">
      <dgm:prSet presAssocID="{7553B56A-9780-4E33-928C-A753FC107893}" presName="sibTrans" presStyleLbl="sibTrans2D1" presStyleIdx="4" presStyleCnt="6"/>
      <dgm:spPr/>
      <dgm:t>
        <a:bodyPr/>
        <a:lstStyle/>
        <a:p>
          <a:endParaRPr lang="en-US"/>
        </a:p>
      </dgm:t>
    </dgm:pt>
    <dgm:pt modelId="{2B338C80-CC1D-4C70-B0C4-6AC6317AD903}" type="pres">
      <dgm:prSet presAssocID="{A1F2860A-BD2C-4A78-8C22-DADB4173C77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5F58BD-22A1-444E-9701-F2595EDEC70C}" type="pres">
      <dgm:prSet presAssocID="{A1F2860A-BD2C-4A78-8C22-DADB4173C77C}" presName="dummy" presStyleCnt="0"/>
      <dgm:spPr/>
    </dgm:pt>
    <dgm:pt modelId="{85F2492C-1926-4239-A06C-0EBF10D4DB94}" type="pres">
      <dgm:prSet presAssocID="{EA55F6A2-58CC-49AD-A8B5-2E52A00029D8}" presName="sibTrans" presStyleLbl="sibTrans2D1" presStyleIdx="5" presStyleCnt="6"/>
      <dgm:spPr/>
      <dgm:t>
        <a:bodyPr/>
        <a:lstStyle/>
        <a:p>
          <a:endParaRPr lang="en-US"/>
        </a:p>
      </dgm:t>
    </dgm:pt>
  </dgm:ptLst>
  <dgm:cxnLst>
    <dgm:cxn modelId="{230E0964-FCDA-426F-8800-188980868BEB}" type="presOf" srcId="{FFE9BA9D-A248-4221-8AE6-546D15D76A11}" destId="{498028D5-5DAD-4590-8E56-0BB31F9CC804}" srcOrd="0" destOrd="0" presId="urn:microsoft.com/office/officeart/2005/8/layout/radial6"/>
    <dgm:cxn modelId="{FD060978-9858-475E-8577-33B5D6A84538}" srcId="{D30FDA30-D0AE-4A4E-9AFB-B021CA258232}" destId="{DBDEE29B-9A4E-4A99-B823-94D7870E4997}" srcOrd="0" destOrd="0" parTransId="{6DAAA457-69C3-462D-A8C9-205A97D90C3B}" sibTransId="{A39D7D7D-D434-4971-B42D-B9F53C59EC01}"/>
    <dgm:cxn modelId="{19C364D5-DE64-4E7E-9868-8ABAC1B3775B}" type="presOf" srcId="{08A5DE65-F581-4C1F-BB3E-BC5A1F02EC49}" destId="{52BE8E62-D52C-4138-8283-3B24F39B7628}" srcOrd="0" destOrd="0" presId="urn:microsoft.com/office/officeart/2005/8/layout/radial6"/>
    <dgm:cxn modelId="{046D5BA1-1DFC-42A7-A760-3CE304A44870}" srcId="{DBDEE29B-9A4E-4A99-B823-94D7870E4997}" destId="{439D5620-1EA9-43DD-847B-564F948F33DD}" srcOrd="3" destOrd="0" parTransId="{1FEB3D67-94CD-44CB-82FB-C24489EB5FED}" sibTransId="{08A5DE65-F581-4C1F-BB3E-BC5A1F02EC49}"/>
    <dgm:cxn modelId="{668A97BE-A1D8-4A76-99A6-F45318E7E25A}" type="presOf" srcId="{07749C05-D0D3-4BFD-87DF-ADF3E29870BE}" destId="{1D36E404-654C-4A43-9F64-99333710E53A}" srcOrd="0" destOrd="0" presId="urn:microsoft.com/office/officeart/2005/8/layout/radial6"/>
    <dgm:cxn modelId="{E97DDA74-4373-4442-BA1E-7697F1249EE6}" srcId="{DBDEE29B-9A4E-4A99-B823-94D7870E4997}" destId="{091C1B43-3C89-43C4-AFC7-4FD15903CB4E}" srcOrd="2" destOrd="0" parTransId="{2B6743CD-63BE-4243-AC90-82EE994DD188}" sibTransId="{31B8EEF9-1E54-44A2-BC2C-0B0528FDF838}"/>
    <dgm:cxn modelId="{3F01D4A9-8225-4A25-83B0-06212EB28898}" type="presOf" srcId="{D1A30C1D-2E3D-48D5-9FC7-CFA41021890B}" destId="{554A7DEC-ABFA-4456-8580-8F887E0FCBF0}" srcOrd="0" destOrd="0" presId="urn:microsoft.com/office/officeart/2005/8/layout/radial6"/>
    <dgm:cxn modelId="{FABAD178-3ADA-4C32-874D-5765C2EF7D73}" type="presOf" srcId="{A1F2860A-BD2C-4A78-8C22-DADB4173C77C}" destId="{2B338C80-CC1D-4C70-B0C4-6AC6317AD903}" srcOrd="0" destOrd="0" presId="urn:microsoft.com/office/officeart/2005/8/layout/radial6"/>
    <dgm:cxn modelId="{55875D40-974E-48A4-B912-E29DF3D8C1CB}" srcId="{DBDEE29B-9A4E-4A99-B823-94D7870E4997}" destId="{A1F2860A-BD2C-4A78-8C22-DADB4173C77C}" srcOrd="5" destOrd="0" parTransId="{15A0102D-0F12-4F6E-ACFD-7837CE831D5C}" sibTransId="{EA55F6A2-58CC-49AD-A8B5-2E52A00029D8}"/>
    <dgm:cxn modelId="{7CBF7246-79D1-4AA9-888B-195AA8D29282}" srcId="{DBDEE29B-9A4E-4A99-B823-94D7870E4997}" destId="{FFE9BA9D-A248-4221-8AE6-546D15D76A11}" srcOrd="1" destOrd="0" parTransId="{DA79F35B-8963-4C87-8E08-8AD67E34B082}" sibTransId="{C05904E4-A242-404B-B76B-AC5BD585F6A8}"/>
    <dgm:cxn modelId="{845527A7-C7E5-48DA-BBEB-A5F3E3404DF5}" srcId="{DBDEE29B-9A4E-4A99-B823-94D7870E4997}" destId="{D1A30C1D-2E3D-48D5-9FC7-CFA41021890B}" srcOrd="0" destOrd="0" parTransId="{60B604CA-2756-4224-8D59-23D93A1A696B}" sibTransId="{4410F00F-5EF7-48A3-8662-CE954EE6E1A3}"/>
    <dgm:cxn modelId="{73AD5B49-FF00-4636-9C70-44CF8CF1E04C}" type="presOf" srcId="{439D5620-1EA9-43DD-847B-564F948F33DD}" destId="{378C0ED5-192D-4C15-AE3B-D9F108207D54}" srcOrd="0" destOrd="0" presId="urn:microsoft.com/office/officeart/2005/8/layout/radial6"/>
    <dgm:cxn modelId="{63A5090E-E8DA-43A7-B34F-380D9ADFA998}" type="presOf" srcId="{C05904E4-A242-404B-B76B-AC5BD585F6A8}" destId="{8B1E9559-2A9C-49CE-AEF8-D727B8B36FC8}" srcOrd="0" destOrd="0" presId="urn:microsoft.com/office/officeart/2005/8/layout/radial6"/>
    <dgm:cxn modelId="{7C8FE06C-22C7-4214-B491-869F650688F3}" type="presOf" srcId="{D30FDA30-D0AE-4A4E-9AFB-B021CA258232}" destId="{57FBC91E-5385-401C-9067-B9F52D20B74F}" srcOrd="0" destOrd="0" presId="urn:microsoft.com/office/officeart/2005/8/layout/radial6"/>
    <dgm:cxn modelId="{417CA0E9-22F8-4E0E-AD57-318D293F0B0A}" type="presOf" srcId="{DBDEE29B-9A4E-4A99-B823-94D7870E4997}" destId="{060DF627-EC5B-4119-85B2-D11D87497B1E}" srcOrd="0" destOrd="0" presId="urn:microsoft.com/office/officeart/2005/8/layout/radial6"/>
    <dgm:cxn modelId="{10EC3638-3404-44BF-B794-93F8BBCD9A8F}" type="presOf" srcId="{091C1B43-3C89-43C4-AFC7-4FD15903CB4E}" destId="{CD75801E-BEDB-49BF-ACAE-32137E517F6C}" srcOrd="0" destOrd="0" presId="urn:microsoft.com/office/officeart/2005/8/layout/radial6"/>
    <dgm:cxn modelId="{ED234726-8671-48A2-A8A7-C964C264A394}" type="presOf" srcId="{4410F00F-5EF7-48A3-8662-CE954EE6E1A3}" destId="{E44849F0-1AEE-4CB0-8362-A0897147D010}" srcOrd="0" destOrd="0" presId="urn:microsoft.com/office/officeart/2005/8/layout/radial6"/>
    <dgm:cxn modelId="{FC5FDF7B-EB44-4F11-87D6-358EB21CB27B}" type="presOf" srcId="{31B8EEF9-1E54-44A2-BC2C-0B0528FDF838}" destId="{9077DCED-94E2-45C9-A5FC-4714EF034906}" srcOrd="0" destOrd="0" presId="urn:microsoft.com/office/officeart/2005/8/layout/radial6"/>
    <dgm:cxn modelId="{6799EE8C-72A7-4458-A18D-598DC4338422}" type="presOf" srcId="{EA55F6A2-58CC-49AD-A8B5-2E52A00029D8}" destId="{85F2492C-1926-4239-A06C-0EBF10D4DB94}" srcOrd="0" destOrd="0" presId="urn:microsoft.com/office/officeart/2005/8/layout/radial6"/>
    <dgm:cxn modelId="{E270E6DB-5B36-412D-81F9-16A482FB1D35}" srcId="{DBDEE29B-9A4E-4A99-B823-94D7870E4997}" destId="{07749C05-D0D3-4BFD-87DF-ADF3E29870BE}" srcOrd="4" destOrd="0" parTransId="{BFB9C43E-B632-4D84-AFCE-DF77AE0450BC}" sibTransId="{7553B56A-9780-4E33-928C-A753FC107893}"/>
    <dgm:cxn modelId="{8B39F8BD-F8C0-4DA1-A384-A85ED09CE97B}" type="presOf" srcId="{7553B56A-9780-4E33-928C-A753FC107893}" destId="{FA356EEA-7B4B-4078-B98C-D65E6F4E3EAF}" srcOrd="0" destOrd="0" presId="urn:microsoft.com/office/officeart/2005/8/layout/radial6"/>
    <dgm:cxn modelId="{14280285-6EEF-4117-9206-24AEBF8C4014}" type="presParOf" srcId="{57FBC91E-5385-401C-9067-B9F52D20B74F}" destId="{060DF627-EC5B-4119-85B2-D11D87497B1E}" srcOrd="0" destOrd="0" presId="urn:microsoft.com/office/officeart/2005/8/layout/radial6"/>
    <dgm:cxn modelId="{10769EB4-503A-4EDD-91BF-D766274B3706}" type="presParOf" srcId="{57FBC91E-5385-401C-9067-B9F52D20B74F}" destId="{554A7DEC-ABFA-4456-8580-8F887E0FCBF0}" srcOrd="1" destOrd="0" presId="urn:microsoft.com/office/officeart/2005/8/layout/radial6"/>
    <dgm:cxn modelId="{D997E019-C6E0-4159-B2E4-7E806B57974A}" type="presParOf" srcId="{57FBC91E-5385-401C-9067-B9F52D20B74F}" destId="{29D1871C-4B0F-44C5-BE9E-CC40E5B0A180}" srcOrd="2" destOrd="0" presId="urn:microsoft.com/office/officeart/2005/8/layout/radial6"/>
    <dgm:cxn modelId="{02EC4EE7-A90A-4D10-B240-9C56A3B86CBC}" type="presParOf" srcId="{57FBC91E-5385-401C-9067-B9F52D20B74F}" destId="{E44849F0-1AEE-4CB0-8362-A0897147D010}" srcOrd="3" destOrd="0" presId="urn:microsoft.com/office/officeart/2005/8/layout/radial6"/>
    <dgm:cxn modelId="{B7C98F6D-A464-425C-A064-457FE0A03ED2}" type="presParOf" srcId="{57FBC91E-5385-401C-9067-B9F52D20B74F}" destId="{498028D5-5DAD-4590-8E56-0BB31F9CC804}" srcOrd="4" destOrd="0" presId="urn:microsoft.com/office/officeart/2005/8/layout/radial6"/>
    <dgm:cxn modelId="{BD9FEBE0-60EA-41B2-8B15-BDE522647009}" type="presParOf" srcId="{57FBC91E-5385-401C-9067-B9F52D20B74F}" destId="{37F3C5E7-E79B-44F1-8EC0-5CCFD2EB7F29}" srcOrd="5" destOrd="0" presId="urn:microsoft.com/office/officeart/2005/8/layout/radial6"/>
    <dgm:cxn modelId="{9AB824B5-0242-49AC-911C-CFBB2FB7285F}" type="presParOf" srcId="{57FBC91E-5385-401C-9067-B9F52D20B74F}" destId="{8B1E9559-2A9C-49CE-AEF8-D727B8B36FC8}" srcOrd="6" destOrd="0" presId="urn:microsoft.com/office/officeart/2005/8/layout/radial6"/>
    <dgm:cxn modelId="{50CDB074-2270-496A-BDBD-39F4CFB1F99C}" type="presParOf" srcId="{57FBC91E-5385-401C-9067-B9F52D20B74F}" destId="{CD75801E-BEDB-49BF-ACAE-32137E517F6C}" srcOrd="7" destOrd="0" presId="urn:microsoft.com/office/officeart/2005/8/layout/radial6"/>
    <dgm:cxn modelId="{A89F88C2-B293-42E0-8F21-AD4E7B807035}" type="presParOf" srcId="{57FBC91E-5385-401C-9067-B9F52D20B74F}" destId="{7FA061A0-42FB-45C7-8B9A-AFF9BA28230F}" srcOrd="8" destOrd="0" presId="urn:microsoft.com/office/officeart/2005/8/layout/radial6"/>
    <dgm:cxn modelId="{A6A8101B-A863-4D59-A617-B8BF95CE2331}" type="presParOf" srcId="{57FBC91E-5385-401C-9067-B9F52D20B74F}" destId="{9077DCED-94E2-45C9-A5FC-4714EF034906}" srcOrd="9" destOrd="0" presId="urn:microsoft.com/office/officeart/2005/8/layout/radial6"/>
    <dgm:cxn modelId="{E2F83EF8-A334-44CA-B24A-BE4E3544A615}" type="presParOf" srcId="{57FBC91E-5385-401C-9067-B9F52D20B74F}" destId="{378C0ED5-192D-4C15-AE3B-D9F108207D54}" srcOrd="10" destOrd="0" presId="urn:microsoft.com/office/officeart/2005/8/layout/radial6"/>
    <dgm:cxn modelId="{14DEB281-E95A-4B98-9A04-CFDB8B6FF874}" type="presParOf" srcId="{57FBC91E-5385-401C-9067-B9F52D20B74F}" destId="{856D6D05-F6F9-4618-85DB-308098F0C3DA}" srcOrd="11" destOrd="0" presId="urn:microsoft.com/office/officeart/2005/8/layout/radial6"/>
    <dgm:cxn modelId="{2F9DA281-6EA8-4411-8043-57D8C4BBE4B8}" type="presParOf" srcId="{57FBC91E-5385-401C-9067-B9F52D20B74F}" destId="{52BE8E62-D52C-4138-8283-3B24F39B7628}" srcOrd="12" destOrd="0" presId="urn:microsoft.com/office/officeart/2005/8/layout/radial6"/>
    <dgm:cxn modelId="{B5D0FCA4-D99D-404F-9202-DE2CD6DB794D}" type="presParOf" srcId="{57FBC91E-5385-401C-9067-B9F52D20B74F}" destId="{1D36E404-654C-4A43-9F64-99333710E53A}" srcOrd="13" destOrd="0" presId="urn:microsoft.com/office/officeart/2005/8/layout/radial6"/>
    <dgm:cxn modelId="{862A474B-AA03-45C2-AF54-0CB51BBFDEEB}" type="presParOf" srcId="{57FBC91E-5385-401C-9067-B9F52D20B74F}" destId="{453E76C2-86FB-401E-9CB1-1B4DCC0EF00F}" srcOrd="14" destOrd="0" presId="urn:microsoft.com/office/officeart/2005/8/layout/radial6"/>
    <dgm:cxn modelId="{2262AE5D-FAFA-41C3-8707-BCB7A633E3D9}" type="presParOf" srcId="{57FBC91E-5385-401C-9067-B9F52D20B74F}" destId="{FA356EEA-7B4B-4078-B98C-D65E6F4E3EAF}" srcOrd="15" destOrd="0" presId="urn:microsoft.com/office/officeart/2005/8/layout/radial6"/>
    <dgm:cxn modelId="{8901E405-075F-434B-9DC9-97D30D85A60C}" type="presParOf" srcId="{57FBC91E-5385-401C-9067-B9F52D20B74F}" destId="{2B338C80-CC1D-4C70-B0C4-6AC6317AD903}" srcOrd="16" destOrd="0" presId="urn:microsoft.com/office/officeart/2005/8/layout/radial6"/>
    <dgm:cxn modelId="{8CB5A5C5-56A2-4E32-B9C5-37BB207E4659}" type="presParOf" srcId="{57FBC91E-5385-401C-9067-B9F52D20B74F}" destId="{E95F58BD-22A1-444E-9701-F2595EDEC70C}" srcOrd="17" destOrd="0" presId="urn:microsoft.com/office/officeart/2005/8/layout/radial6"/>
    <dgm:cxn modelId="{65C7FE40-E16A-4486-98DA-C7C686E21B38}" type="presParOf" srcId="{57FBC91E-5385-401C-9067-B9F52D20B74F}" destId="{85F2492C-1926-4239-A06C-0EBF10D4DB94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0FDA30-D0AE-4A4E-9AFB-B021CA258232}" type="doc">
      <dgm:prSet loTypeId="urn:microsoft.com/office/officeart/2005/8/layout/radial6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BDEE29B-9A4E-4A99-B823-94D7870E4997}">
      <dgm:prSet phldrT="[Text]" custT="1"/>
      <dgm:spPr/>
      <dgm:t>
        <a:bodyPr/>
        <a:lstStyle/>
        <a:p>
          <a:r>
            <a:rPr lang="en-US" sz="2000" b="1" dirty="0"/>
            <a:t>CURRICULUM</a:t>
          </a:r>
        </a:p>
      </dgm:t>
    </dgm:pt>
    <dgm:pt modelId="{6DAAA457-69C3-462D-A8C9-205A97D90C3B}" type="parTrans" cxnId="{FD060978-9858-475E-8577-33B5D6A84538}">
      <dgm:prSet/>
      <dgm:spPr/>
      <dgm:t>
        <a:bodyPr/>
        <a:lstStyle/>
        <a:p>
          <a:endParaRPr lang="en-US"/>
        </a:p>
      </dgm:t>
    </dgm:pt>
    <dgm:pt modelId="{A39D7D7D-D434-4971-B42D-B9F53C59EC01}" type="sibTrans" cxnId="{FD060978-9858-475E-8577-33B5D6A84538}">
      <dgm:prSet/>
      <dgm:spPr/>
      <dgm:t>
        <a:bodyPr/>
        <a:lstStyle/>
        <a:p>
          <a:endParaRPr lang="en-US"/>
        </a:p>
      </dgm:t>
    </dgm:pt>
    <dgm:pt modelId="{D1A30C1D-2E3D-48D5-9FC7-CFA41021890B}">
      <dgm:prSet phldrT="[Text]" custT="1"/>
      <dgm:spPr/>
      <dgm:t>
        <a:bodyPr/>
        <a:lstStyle/>
        <a:p>
          <a:r>
            <a:rPr lang="en-US" sz="1400" b="1" u="none" dirty="0"/>
            <a:t>Curriculum and Portfolio </a:t>
          </a:r>
          <a:r>
            <a:rPr lang="en-US" sz="1400" b="1" u="none" dirty="0" smtClean="0"/>
            <a:t>Alignment</a:t>
          </a:r>
          <a:endParaRPr lang="en-US" sz="1400" b="1" u="none" dirty="0"/>
        </a:p>
      </dgm:t>
    </dgm:pt>
    <dgm:pt modelId="{60B604CA-2756-4224-8D59-23D93A1A696B}" type="parTrans" cxnId="{845527A7-C7E5-48DA-BBEB-A5F3E3404DF5}">
      <dgm:prSet/>
      <dgm:spPr/>
      <dgm:t>
        <a:bodyPr/>
        <a:lstStyle/>
        <a:p>
          <a:endParaRPr lang="en-US"/>
        </a:p>
      </dgm:t>
    </dgm:pt>
    <dgm:pt modelId="{4410F00F-5EF7-48A3-8662-CE954EE6E1A3}" type="sibTrans" cxnId="{845527A7-C7E5-48DA-BBEB-A5F3E3404DF5}">
      <dgm:prSet/>
      <dgm:spPr/>
      <dgm:t>
        <a:bodyPr/>
        <a:lstStyle/>
        <a:p>
          <a:endParaRPr lang="en-US"/>
        </a:p>
      </dgm:t>
    </dgm:pt>
    <dgm:pt modelId="{548179B5-3D28-4F62-BA58-09664E43725F}">
      <dgm:prSet custT="1"/>
      <dgm:spPr/>
      <dgm:t>
        <a:bodyPr/>
        <a:lstStyle/>
        <a:p>
          <a:r>
            <a:rPr lang="en-US" sz="1400" b="1" dirty="0"/>
            <a:t>Program content and coverage</a:t>
          </a:r>
        </a:p>
      </dgm:t>
    </dgm:pt>
    <dgm:pt modelId="{C311C923-0743-4A63-A7B2-7A5268CAD603}" type="parTrans" cxnId="{26FDD6EB-4484-46DC-B683-AC9C6366C314}">
      <dgm:prSet/>
      <dgm:spPr/>
      <dgm:t>
        <a:bodyPr/>
        <a:lstStyle/>
        <a:p>
          <a:endParaRPr lang="en-US"/>
        </a:p>
      </dgm:t>
    </dgm:pt>
    <dgm:pt modelId="{108BF16A-C73B-4651-BA24-0F2645D8843A}" type="sibTrans" cxnId="{26FDD6EB-4484-46DC-B683-AC9C6366C314}">
      <dgm:prSet/>
      <dgm:spPr/>
      <dgm:t>
        <a:bodyPr/>
        <a:lstStyle/>
        <a:p>
          <a:endParaRPr lang="en-US"/>
        </a:p>
      </dgm:t>
    </dgm:pt>
    <dgm:pt modelId="{A7497B63-4FBF-45BB-8643-90D1CDEDF2E6}">
      <dgm:prSet custT="1"/>
      <dgm:spPr/>
      <dgm:t>
        <a:bodyPr/>
        <a:lstStyle/>
        <a:p>
          <a:r>
            <a:rPr lang="en-US" sz="1400" b="1" dirty="0"/>
            <a:t>Program Delivery</a:t>
          </a:r>
        </a:p>
      </dgm:t>
    </dgm:pt>
    <dgm:pt modelId="{5ACE1915-B688-44C9-885D-6F799099B0F2}" type="parTrans" cxnId="{2C28FA22-4242-44EA-8008-20687984AC12}">
      <dgm:prSet/>
      <dgm:spPr/>
      <dgm:t>
        <a:bodyPr/>
        <a:lstStyle/>
        <a:p>
          <a:endParaRPr lang="en-US"/>
        </a:p>
      </dgm:t>
    </dgm:pt>
    <dgm:pt modelId="{16A6CA88-E600-4F23-85AE-C038B12594DE}" type="sibTrans" cxnId="{2C28FA22-4242-44EA-8008-20687984AC12}">
      <dgm:prSet/>
      <dgm:spPr/>
      <dgm:t>
        <a:bodyPr/>
        <a:lstStyle/>
        <a:p>
          <a:endParaRPr lang="en-US"/>
        </a:p>
      </dgm:t>
    </dgm:pt>
    <dgm:pt modelId="{2EBD839F-D961-4C9A-AAFE-A4D78228F2A8}">
      <dgm:prSet custT="1"/>
      <dgm:spPr/>
      <dgm:t>
        <a:bodyPr/>
        <a:lstStyle/>
        <a:p>
          <a:r>
            <a:rPr lang="en-US" sz="1400" b="1" dirty="0"/>
            <a:t>Soft Skills Provision</a:t>
          </a:r>
        </a:p>
      </dgm:t>
    </dgm:pt>
    <dgm:pt modelId="{D19F5BB0-CE59-435B-8CB0-A304929C0B94}" type="parTrans" cxnId="{EACCA5AF-144F-4C68-A1E7-E444C961438C}">
      <dgm:prSet/>
      <dgm:spPr/>
      <dgm:t>
        <a:bodyPr/>
        <a:lstStyle/>
        <a:p>
          <a:endParaRPr lang="en-US"/>
        </a:p>
      </dgm:t>
    </dgm:pt>
    <dgm:pt modelId="{815C1550-20B7-4D87-A154-CFA2A156D28C}" type="sibTrans" cxnId="{EACCA5AF-144F-4C68-A1E7-E444C961438C}">
      <dgm:prSet/>
      <dgm:spPr/>
      <dgm:t>
        <a:bodyPr/>
        <a:lstStyle/>
        <a:p>
          <a:endParaRPr lang="en-US"/>
        </a:p>
      </dgm:t>
    </dgm:pt>
    <dgm:pt modelId="{7209BA85-C179-4089-8BB5-AB69C590F243}">
      <dgm:prSet custT="1"/>
      <dgm:spPr/>
      <dgm:t>
        <a:bodyPr/>
        <a:lstStyle/>
        <a:p>
          <a:r>
            <a:rPr lang="en-US" sz="1400" b="1" dirty="0"/>
            <a:t>Examination Assessment</a:t>
          </a:r>
        </a:p>
      </dgm:t>
    </dgm:pt>
    <dgm:pt modelId="{26FDFC76-A075-4B84-9A56-F0A357E7A736}" type="parTrans" cxnId="{4C4965B8-04E2-4C1E-8D84-D3FB15EF123A}">
      <dgm:prSet/>
      <dgm:spPr/>
      <dgm:t>
        <a:bodyPr/>
        <a:lstStyle/>
        <a:p>
          <a:endParaRPr lang="en-US"/>
        </a:p>
      </dgm:t>
    </dgm:pt>
    <dgm:pt modelId="{F1B3F1F1-6358-4809-A9B7-0F3FC8664DBC}" type="sibTrans" cxnId="{4C4965B8-04E2-4C1E-8D84-D3FB15EF123A}">
      <dgm:prSet/>
      <dgm:spPr/>
      <dgm:t>
        <a:bodyPr/>
        <a:lstStyle/>
        <a:p>
          <a:endParaRPr lang="en-US"/>
        </a:p>
      </dgm:t>
    </dgm:pt>
    <dgm:pt modelId="{77B78A97-4791-467D-8237-5C50E9261D92}">
      <dgm:prSet custT="1"/>
      <dgm:spPr/>
      <dgm:t>
        <a:bodyPr/>
        <a:lstStyle/>
        <a:p>
          <a:r>
            <a:rPr lang="en-US" sz="1400" b="1" dirty="0"/>
            <a:t>Responsiveness to Corporate Needs</a:t>
          </a:r>
        </a:p>
      </dgm:t>
    </dgm:pt>
    <dgm:pt modelId="{A3F50253-E708-4157-BC40-EFF5FE75DB1A}" type="parTrans" cxnId="{542B3B31-100A-4BC3-89A8-31CF6EEB06C9}">
      <dgm:prSet/>
      <dgm:spPr/>
      <dgm:t>
        <a:bodyPr/>
        <a:lstStyle/>
        <a:p>
          <a:endParaRPr lang="en-US"/>
        </a:p>
      </dgm:t>
    </dgm:pt>
    <dgm:pt modelId="{59FC87A9-2641-407C-86E6-F0B76682BE64}" type="sibTrans" cxnId="{542B3B31-100A-4BC3-89A8-31CF6EEB06C9}">
      <dgm:prSet/>
      <dgm:spPr/>
      <dgm:t>
        <a:bodyPr/>
        <a:lstStyle/>
        <a:p>
          <a:endParaRPr lang="en-US"/>
        </a:p>
      </dgm:t>
    </dgm:pt>
    <dgm:pt modelId="{32BFD4E0-730B-48B7-BDCB-30DB8EFC0949}">
      <dgm:prSet custT="1"/>
      <dgm:spPr/>
      <dgm:t>
        <a:bodyPr/>
        <a:lstStyle/>
        <a:p>
          <a:r>
            <a:rPr lang="en-US" sz="1400" b="1" dirty="0"/>
            <a:t>Indigenous and comparative material in course content</a:t>
          </a:r>
        </a:p>
      </dgm:t>
    </dgm:pt>
    <dgm:pt modelId="{0E26BC20-D762-4FC6-9495-861AAF66B3C3}" type="parTrans" cxnId="{9134F0C2-A861-4AAC-B6C8-7066D1EB3FA8}">
      <dgm:prSet/>
      <dgm:spPr/>
      <dgm:t>
        <a:bodyPr/>
        <a:lstStyle/>
        <a:p>
          <a:endParaRPr lang="en-US"/>
        </a:p>
      </dgm:t>
    </dgm:pt>
    <dgm:pt modelId="{587AE583-B1B5-48A5-8543-926A8FA68AE3}" type="sibTrans" cxnId="{9134F0C2-A861-4AAC-B6C8-7066D1EB3FA8}">
      <dgm:prSet/>
      <dgm:spPr/>
      <dgm:t>
        <a:bodyPr/>
        <a:lstStyle/>
        <a:p>
          <a:endParaRPr lang="en-US"/>
        </a:p>
      </dgm:t>
    </dgm:pt>
    <dgm:pt modelId="{18D05B9C-0674-4CF2-B188-26FD701C6D8E}">
      <dgm:prSet custT="1"/>
      <dgm:spPr/>
      <dgm:t>
        <a:bodyPr/>
        <a:lstStyle/>
        <a:p>
          <a:r>
            <a:rPr lang="en-US" sz="1400" b="1" dirty="0"/>
            <a:t>Academic Honesty</a:t>
          </a:r>
        </a:p>
      </dgm:t>
    </dgm:pt>
    <dgm:pt modelId="{B90ADC53-2E8A-4F1F-98AB-A29BE82D20A7}" type="parTrans" cxnId="{607E0C15-3D01-4897-ADED-EC06A04786A7}">
      <dgm:prSet/>
      <dgm:spPr/>
      <dgm:t>
        <a:bodyPr/>
        <a:lstStyle/>
        <a:p>
          <a:endParaRPr lang="en-US"/>
        </a:p>
      </dgm:t>
    </dgm:pt>
    <dgm:pt modelId="{6537959F-F490-48FE-BF17-1C06879E73CE}" type="sibTrans" cxnId="{607E0C15-3D01-4897-ADED-EC06A04786A7}">
      <dgm:prSet/>
      <dgm:spPr/>
      <dgm:t>
        <a:bodyPr/>
        <a:lstStyle/>
        <a:p>
          <a:endParaRPr lang="en-US"/>
        </a:p>
      </dgm:t>
    </dgm:pt>
    <dgm:pt modelId="{C98E53B0-B462-4093-939D-F3C8F98E8542}">
      <dgm:prSet phldrT="[Text]" custT="1"/>
      <dgm:spPr/>
      <dgm:t>
        <a:bodyPr/>
        <a:lstStyle/>
        <a:p>
          <a:r>
            <a:rPr lang="en-US" sz="1400" b="1" u="none" dirty="0" smtClean="0"/>
            <a:t>Program </a:t>
          </a:r>
          <a:r>
            <a:rPr lang="en-US" sz="1400" b="1" u="none" dirty="0"/>
            <a:t>Design</a:t>
          </a:r>
        </a:p>
      </dgm:t>
    </dgm:pt>
    <dgm:pt modelId="{25985CD7-B1AA-45B7-AE03-701ED43983DB}" type="parTrans" cxnId="{BBAAC921-1936-4FAA-BF8C-04C3E0228B64}">
      <dgm:prSet/>
      <dgm:spPr/>
      <dgm:t>
        <a:bodyPr/>
        <a:lstStyle/>
        <a:p>
          <a:endParaRPr lang="en-US"/>
        </a:p>
      </dgm:t>
    </dgm:pt>
    <dgm:pt modelId="{B19B1BAE-95DF-4764-91CA-6E44166D890B}" type="sibTrans" cxnId="{BBAAC921-1936-4FAA-BF8C-04C3E0228B64}">
      <dgm:prSet/>
      <dgm:spPr/>
      <dgm:t>
        <a:bodyPr/>
        <a:lstStyle/>
        <a:p>
          <a:endParaRPr lang="en-US"/>
        </a:p>
      </dgm:t>
    </dgm:pt>
    <dgm:pt modelId="{57FBC91E-5385-401C-9067-B9F52D20B74F}" type="pres">
      <dgm:prSet presAssocID="{D30FDA30-D0AE-4A4E-9AFB-B021CA25823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60DF627-EC5B-4119-85B2-D11D87497B1E}" type="pres">
      <dgm:prSet presAssocID="{DBDEE29B-9A4E-4A99-B823-94D7870E4997}" presName="centerShape" presStyleLbl="node0" presStyleIdx="0" presStyleCnt="1" custScaleX="144222"/>
      <dgm:spPr/>
      <dgm:t>
        <a:bodyPr/>
        <a:lstStyle/>
        <a:p>
          <a:endParaRPr lang="en-US"/>
        </a:p>
      </dgm:t>
    </dgm:pt>
    <dgm:pt modelId="{554A7DEC-ABFA-4456-8580-8F887E0FCBF0}" type="pres">
      <dgm:prSet presAssocID="{D1A30C1D-2E3D-48D5-9FC7-CFA41021890B}" presName="node" presStyleLbl="node1" presStyleIdx="0" presStyleCnt="9" custScaleX="173602" custScaleY="1315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D1871C-4B0F-44C5-BE9E-CC40E5B0A180}" type="pres">
      <dgm:prSet presAssocID="{D1A30C1D-2E3D-48D5-9FC7-CFA41021890B}" presName="dummy" presStyleCnt="0"/>
      <dgm:spPr/>
    </dgm:pt>
    <dgm:pt modelId="{E44849F0-1AEE-4CB0-8362-A0897147D010}" type="pres">
      <dgm:prSet presAssocID="{4410F00F-5EF7-48A3-8662-CE954EE6E1A3}" presName="sibTrans" presStyleLbl="sibTrans2D1" presStyleIdx="0" presStyleCnt="9"/>
      <dgm:spPr/>
      <dgm:t>
        <a:bodyPr/>
        <a:lstStyle/>
        <a:p>
          <a:endParaRPr lang="en-US"/>
        </a:p>
      </dgm:t>
    </dgm:pt>
    <dgm:pt modelId="{17DF1F6E-D826-4597-96A8-7ADF06AC3C95}" type="pres">
      <dgm:prSet presAssocID="{C98E53B0-B462-4093-939D-F3C8F98E8542}" presName="node" presStyleLbl="node1" presStyleIdx="1" presStyleCnt="9" custScaleX="173847" custScaleY="1266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532389-456B-4DA6-AF4C-E036C0D9B95E}" type="pres">
      <dgm:prSet presAssocID="{C98E53B0-B462-4093-939D-F3C8F98E8542}" presName="dummy" presStyleCnt="0"/>
      <dgm:spPr/>
    </dgm:pt>
    <dgm:pt modelId="{41FB68C3-E090-4F91-BE6B-FD3C3A13214E}" type="pres">
      <dgm:prSet presAssocID="{B19B1BAE-95DF-4764-91CA-6E44166D890B}" presName="sibTrans" presStyleLbl="sibTrans2D1" presStyleIdx="1" presStyleCnt="9"/>
      <dgm:spPr/>
      <dgm:t>
        <a:bodyPr/>
        <a:lstStyle/>
        <a:p>
          <a:endParaRPr lang="en-US"/>
        </a:p>
      </dgm:t>
    </dgm:pt>
    <dgm:pt modelId="{9B88F2E0-24F4-4CDB-9CBF-91D597FF0D28}" type="pres">
      <dgm:prSet presAssocID="{548179B5-3D28-4F62-BA58-09664E43725F}" presName="node" presStyleLbl="node1" presStyleIdx="2" presStyleCnt="9" custScaleX="173602" custScaleY="1315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590225-05AB-48F5-AA72-C326A9DFAAE7}" type="pres">
      <dgm:prSet presAssocID="{548179B5-3D28-4F62-BA58-09664E43725F}" presName="dummy" presStyleCnt="0"/>
      <dgm:spPr/>
    </dgm:pt>
    <dgm:pt modelId="{3C2211C7-8122-48A7-9213-E681E2DD7C94}" type="pres">
      <dgm:prSet presAssocID="{108BF16A-C73B-4651-BA24-0F2645D8843A}" presName="sibTrans" presStyleLbl="sibTrans2D1" presStyleIdx="2" presStyleCnt="9"/>
      <dgm:spPr/>
      <dgm:t>
        <a:bodyPr/>
        <a:lstStyle/>
        <a:p>
          <a:endParaRPr lang="en-US"/>
        </a:p>
      </dgm:t>
    </dgm:pt>
    <dgm:pt modelId="{F7B48FFF-3A52-4687-9753-0CA1C53DB127}" type="pres">
      <dgm:prSet presAssocID="{A7497B63-4FBF-45BB-8643-90D1CDEDF2E6}" presName="node" presStyleLbl="node1" presStyleIdx="3" presStyleCnt="9" custScaleX="173602" custScaleY="1315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98C162-7B2A-40C7-A53C-808002135BD0}" type="pres">
      <dgm:prSet presAssocID="{A7497B63-4FBF-45BB-8643-90D1CDEDF2E6}" presName="dummy" presStyleCnt="0"/>
      <dgm:spPr/>
    </dgm:pt>
    <dgm:pt modelId="{2D780627-04AA-4662-94FB-28D17375D7D8}" type="pres">
      <dgm:prSet presAssocID="{16A6CA88-E600-4F23-85AE-C038B12594DE}" presName="sibTrans" presStyleLbl="sibTrans2D1" presStyleIdx="3" presStyleCnt="9"/>
      <dgm:spPr/>
      <dgm:t>
        <a:bodyPr/>
        <a:lstStyle/>
        <a:p>
          <a:endParaRPr lang="en-US"/>
        </a:p>
      </dgm:t>
    </dgm:pt>
    <dgm:pt modelId="{8845C315-ABD9-4AA5-ADD1-0CC9B1D38D5F}" type="pres">
      <dgm:prSet presAssocID="{2EBD839F-D961-4C9A-AAFE-A4D78228F2A8}" presName="node" presStyleLbl="node1" presStyleIdx="4" presStyleCnt="9" custScaleX="173602" custScaleY="1315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D46490-DE96-4910-9F17-892646DECF06}" type="pres">
      <dgm:prSet presAssocID="{2EBD839F-D961-4C9A-AAFE-A4D78228F2A8}" presName="dummy" presStyleCnt="0"/>
      <dgm:spPr/>
    </dgm:pt>
    <dgm:pt modelId="{548D473B-6A90-4BA1-8D80-3BE88CF61C86}" type="pres">
      <dgm:prSet presAssocID="{815C1550-20B7-4D87-A154-CFA2A156D28C}" presName="sibTrans" presStyleLbl="sibTrans2D1" presStyleIdx="4" presStyleCnt="9"/>
      <dgm:spPr/>
      <dgm:t>
        <a:bodyPr/>
        <a:lstStyle/>
        <a:p>
          <a:endParaRPr lang="en-US"/>
        </a:p>
      </dgm:t>
    </dgm:pt>
    <dgm:pt modelId="{50C4A450-8C95-4BE0-A930-96E8DA370C58}" type="pres">
      <dgm:prSet presAssocID="{7209BA85-C179-4089-8BB5-AB69C590F243}" presName="node" presStyleLbl="node1" presStyleIdx="5" presStyleCnt="9" custScaleX="173602" custScaleY="1315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FDAB47-05F8-42EA-B72D-0768328FBDA6}" type="pres">
      <dgm:prSet presAssocID="{7209BA85-C179-4089-8BB5-AB69C590F243}" presName="dummy" presStyleCnt="0"/>
      <dgm:spPr/>
    </dgm:pt>
    <dgm:pt modelId="{D47BF792-3AB7-416C-B091-7D51EB065A9E}" type="pres">
      <dgm:prSet presAssocID="{F1B3F1F1-6358-4809-A9B7-0F3FC8664DBC}" presName="sibTrans" presStyleLbl="sibTrans2D1" presStyleIdx="5" presStyleCnt="9"/>
      <dgm:spPr/>
      <dgm:t>
        <a:bodyPr/>
        <a:lstStyle/>
        <a:p>
          <a:endParaRPr lang="en-US"/>
        </a:p>
      </dgm:t>
    </dgm:pt>
    <dgm:pt modelId="{4A42DBB2-D085-4412-B2F8-D1E57F976B9B}" type="pres">
      <dgm:prSet presAssocID="{77B78A97-4791-467D-8237-5C50E9261D92}" presName="node" presStyleLbl="node1" presStyleIdx="6" presStyleCnt="9" custScaleX="173602" custScaleY="1315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1833D4-BE87-4FBE-B796-6EDDA8EB1173}" type="pres">
      <dgm:prSet presAssocID="{77B78A97-4791-467D-8237-5C50E9261D92}" presName="dummy" presStyleCnt="0"/>
      <dgm:spPr/>
    </dgm:pt>
    <dgm:pt modelId="{BFA397B2-4218-4357-A138-51AD28ECC23D}" type="pres">
      <dgm:prSet presAssocID="{59FC87A9-2641-407C-86E6-F0B76682BE64}" presName="sibTrans" presStyleLbl="sibTrans2D1" presStyleIdx="6" presStyleCnt="9"/>
      <dgm:spPr/>
      <dgm:t>
        <a:bodyPr/>
        <a:lstStyle/>
        <a:p>
          <a:endParaRPr lang="en-US"/>
        </a:p>
      </dgm:t>
    </dgm:pt>
    <dgm:pt modelId="{81C4C008-53E0-46D2-9528-F3C4A89E2404}" type="pres">
      <dgm:prSet presAssocID="{32BFD4E0-730B-48B7-BDCB-30DB8EFC0949}" presName="node" presStyleLbl="node1" presStyleIdx="7" presStyleCnt="9" custScaleX="173602" custScaleY="1315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B77130-D799-4E26-A0E5-F864AD63580A}" type="pres">
      <dgm:prSet presAssocID="{32BFD4E0-730B-48B7-BDCB-30DB8EFC0949}" presName="dummy" presStyleCnt="0"/>
      <dgm:spPr/>
    </dgm:pt>
    <dgm:pt modelId="{B70A34E1-5343-48E4-B5D7-810321BDF010}" type="pres">
      <dgm:prSet presAssocID="{587AE583-B1B5-48A5-8543-926A8FA68AE3}" presName="sibTrans" presStyleLbl="sibTrans2D1" presStyleIdx="7" presStyleCnt="9"/>
      <dgm:spPr/>
      <dgm:t>
        <a:bodyPr/>
        <a:lstStyle/>
        <a:p>
          <a:endParaRPr lang="en-US"/>
        </a:p>
      </dgm:t>
    </dgm:pt>
    <dgm:pt modelId="{82308586-D7BB-4FA3-ADDC-4E3F3F97CBFA}" type="pres">
      <dgm:prSet presAssocID="{18D05B9C-0674-4CF2-B188-26FD701C6D8E}" presName="node" presStyleLbl="node1" presStyleIdx="8" presStyleCnt="9" custScaleX="173602" custScaleY="1315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F7F6C4-1519-4827-8DFD-2AE2FE418F17}" type="pres">
      <dgm:prSet presAssocID="{18D05B9C-0674-4CF2-B188-26FD701C6D8E}" presName="dummy" presStyleCnt="0"/>
      <dgm:spPr/>
    </dgm:pt>
    <dgm:pt modelId="{B339AE55-F963-4711-A507-76C3423CE1D6}" type="pres">
      <dgm:prSet presAssocID="{6537959F-F490-48FE-BF17-1C06879E73CE}" presName="sibTrans" presStyleLbl="sibTrans2D1" presStyleIdx="8" presStyleCnt="9"/>
      <dgm:spPr/>
      <dgm:t>
        <a:bodyPr/>
        <a:lstStyle/>
        <a:p>
          <a:endParaRPr lang="en-US"/>
        </a:p>
      </dgm:t>
    </dgm:pt>
  </dgm:ptLst>
  <dgm:cxnLst>
    <dgm:cxn modelId="{850C1363-DEAF-4CE9-8B1B-F5E72103E42A}" type="presOf" srcId="{548179B5-3D28-4F62-BA58-09664E43725F}" destId="{9B88F2E0-24F4-4CDB-9CBF-91D597FF0D28}" srcOrd="0" destOrd="0" presId="urn:microsoft.com/office/officeart/2005/8/layout/radial6"/>
    <dgm:cxn modelId="{FD060978-9858-475E-8577-33B5D6A84538}" srcId="{D30FDA30-D0AE-4A4E-9AFB-B021CA258232}" destId="{DBDEE29B-9A4E-4A99-B823-94D7870E4997}" srcOrd="0" destOrd="0" parTransId="{6DAAA457-69C3-462D-A8C9-205A97D90C3B}" sibTransId="{A39D7D7D-D434-4971-B42D-B9F53C59EC01}"/>
    <dgm:cxn modelId="{4ABE7FC0-6254-49F1-A417-0D5EBA2BF322}" type="presOf" srcId="{77B78A97-4791-467D-8237-5C50E9261D92}" destId="{4A42DBB2-D085-4412-B2F8-D1E57F976B9B}" srcOrd="0" destOrd="0" presId="urn:microsoft.com/office/officeart/2005/8/layout/radial6"/>
    <dgm:cxn modelId="{BBAAC921-1936-4FAA-BF8C-04C3E0228B64}" srcId="{DBDEE29B-9A4E-4A99-B823-94D7870E4997}" destId="{C98E53B0-B462-4093-939D-F3C8F98E8542}" srcOrd="1" destOrd="0" parTransId="{25985CD7-B1AA-45B7-AE03-701ED43983DB}" sibTransId="{B19B1BAE-95DF-4764-91CA-6E44166D890B}"/>
    <dgm:cxn modelId="{1489B9D4-9BC7-4C35-A222-C8C4A340F652}" type="presOf" srcId="{18D05B9C-0674-4CF2-B188-26FD701C6D8E}" destId="{82308586-D7BB-4FA3-ADDC-4E3F3F97CBFA}" srcOrd="0" destOrd="0" presId="urn:microsoft.com/office/officeart/2005/8/layout/radial6"/>
    <dgm:cxn modelId="{EACCA5AF-144F-4C68-A1E7-E444C961438C}" srcId="{DBDEE29B-9A4E-4A99-B823-94D7870E4997}" destId="{2EBD839F-D961-4C9A-AAFE-A4D78228F2A8}" srcOrd="4" destOrd="0" parTransId="{D19F5BB0-CE59-435B-8CB0-A304929C0B94}" sibTransId="{815C1550-20B7-4D87-A154-CFA2A156D28C}"/>
    <dgm:cxn modelId="{D5FA4E66-2EC0-4405-B8E2-5340A98E8F98}" type="presOf" srcId="{B19B1BAE-95DF-4764-91CA-6E44166D890B}" destId="{41FB68C3-E090-4F91-BE6B-FD3C3A13214E}" srcOrd="0" destOrd="0" presId="urn:microsoft.com/office/officeart/2005/8/layout/radial6"/>
    <dgm:cxn modelId="{607E0C15-3D01-4897-ADED-EC06A04786A7}" srcId="{DBDEE29B-9A4E-4A99-B823-94D7870E4997}" destId="{18D05B9C-0674-4CF2-B188-26FD701C6D8E}" srcOrd="8" destOrd="0" parTransId="{B90ADC53-2E8A-4F1F-98AB-A29BE82D20A7}" sibTransId="{6537959F-F490-48FE-BF17-1C06879E73CE}"/>
    <dgm:cxn modelId="{434FCB19-B9FE-4765-BC0B-713E3F69B59C}" type="presOf" srcId="{6537959F-F490-48FE-BF17-1C06879E73CE}" destId="{B339AE55-F963-4711-A507-76C3423CE1D6}" srcOrd="0" destOrd="0" presId="urn:microsoft.com/office/officeart/2005/8/layout/radial6"/>
    <dgm:cxn modelId="{845527A7-C7E5-48DA-BBEB-A5F3E3404DF5}" srcId="{DBDEE29B-9A4E-4A99-B823-94D7870E4997}" destId="{D1A30C1D-2E3D-48D5-9FC7-CFA41021890B}" srcOrd="0" destOrd="0" parTransId="{60B604CA-2756-4224-8D59-23D93A1A696B}" sibTransId="{4410F00F-5EF7-48A3-8662-CE954EE6E1A3}"/>
    <dgm:cxn modelId="{9DF15188-6E3C-44C6-9CB0-49F691362797}" type="presOf" srcId="{D1A30C1D-2E3D-48D5-9FC7-CFA41021890B}" destId="{554A7DEC-ABFA-4456-8580-8F887E0FCBF0}" srcOrd="0" destOrd="0" presId="urn:microsoft.com/office/officeart/2005/8/layout/radial6"/>
    <dgm:cxn modelId="{B355854B-62E2-4D44-BDD3-4CE2C5CD2867}" type="presOf" srcId="{C98E53B0-B462-4093-939D-F3C8F98E8542}" destId="{17DF1F6E-D826-4597-96A8-7ADF06AC3C95}" srcOrd="0" destOrd="0" presId="urn:microsoft.com/office/officeart/2005/8/layout/radial6"/>
    <dgm:cxn modelId="{2C28FA22-4242-44EA-8008-20687984AC12}" srcId="{DBDEE29B-9A4E-4A99-B823-94D7870E4997}" destId="{A7497B63-4FBF-45BB-8643-90D1CDEDF2E6}" srcOrd="3" destOrd="0" parTransId="{5ACE1915-B688-44C9-885D-6F799099B0F2}" sibTransId="{16A6CA88-E600-4F23-85AE-C038B12594DE}"/>
    <dgm:cxn modelId="{60111F73-DC80-48D5-8F7C-4C79189E751F}" type="presOf" srcId="{A7497B63-4FBF-45BB-8643-90D1CDEDF2E6}" destId="{F7B48FFF-3A52-4687-9753-0CA1C53DB127}" srcOrd="0" destOrd="0" presId="urn:microsoft.com/office/officeart/2005/8/layout/radial6"/>
    <dgm:cxn modelId="{4B2D3489-DDD3-4D50-A8A8-21E2EC0A9AA1}" type="presOf" srcId="{4410F00F-5EF7-48A3-8662-CE954EE6E1A3}" destId="{E44849F0-1AEE-4CB0-8362-A0897147D010}" srcOrd="0" destOrd="0" presId="urn:microsoft.com/office/officeart/2005/8/layout/radial6"/>
    <dgm:cxn modelId="{C67C6520-9A3F-49CA-BF4D-DC22830D8F3A}" type="presOf" srcId="{108BF16A-C73B-4651-BA24-0F2645D8843A}" destId="{3C2211C7-8122-48A7-9213-E681E2DD7C94}" srcOrd="0" destOrd="0" presId="urn:microsoft.com/office/officeart/2005/8/layout/radial6"/>
    <dgm:cxn modelId="{C19F4A64-3EE3-439A-80BF-AB09407171A9}" type="presOf" srcId="{59FC87A9-2641-407C-86E6-F0B76682BE64}" destId="{BFA397B2-4218-4357-A138-51AD28ECC23D}" srcOrd="0" destOrd="0" presId="urn:microsoft.com/office/officeart/2005/8/layout/radial6"/>
    <dgm:cxn modelId="{26FDD6EB-4484-46DC-B683-AC9C6366C314}" srcId="{DBDEE29B-9A4E-4A99-B823-94D7870E4997}" destId="{548179B5-3D28-4F62-BA58-09664E43725F}" srcOrd="2" destOrd="0" parTransId="{C311C923-0743-4A63-A7B2-7A5268CAD603}" sibTransId="{108BF16A-C73B-4651-BA24-0F2645D8843A}"/>
    <dgm:cxn modelId="{1324A340-F05C-4657-8FE3-2B431148830F}" type="presOf" srcId="{D30FDA30-D0AE-4A4E-9AFB-B021CA258232}" destId="{57FBC91E-5385-401C-9067-B9F52D20B74F}" srcOrd="0" destOrd="0" presId="urn:microsoft.com/office/officeart/2005/8/layout/radial6"/>
    <dgm:cxn modelId="{5C580E17-A763-4C2E-909D-B099EF29B58B}" type="presOf" srcId="{DBDEE29B-9A4E-4A99-B823-94D7870E4997}" destId="{060DF627-EC5B-4119-85B2-D11D87497B1E}" srcOrd="0" destOrd="0" presId="urn:microsoft.com/office/officeart/2005/8/layout/radial6"/>
    <dgm:cxn modelId="{9134F0C2-A861-4AAC-B6C8-7066D1EB3FA8}" srcId="{DBDEE29B-9A4E-4A99-B823-94D7870E4997}" destId="{32BFD4E0-730B-48B7-BDCB-30DB8EFC0949}" srcOrd="7" destOrd="0" parTransId="{0E26BC20-D762-4FC6-9495-861AAF66B3C3}" sibTransId="{587AE583-B1B5-48A5-8543-926A8FA68AE3}"/>
    <dgm:cxn modelId="{51FD69A6-F071-46D5-B7AE-3DD1C06BA8EA}" type="presOf" srcId="{32BFD4E0-730B-48B7-BDCB-30DB8EFC0949}" destId="{81C4C008-53E0-46D2-9528-F3C4A89E2404}" srcOrd="0" destOrd="0" presId="urn:microsoft.com/office/officeart/2005/8/layout/radial6"/>
    <dgm:cxn modelId="{79FB36BE-622C-43D7-A26C-0E26A18997F6}" type="presOf" srcId="{815C1550-20B7-4D87-A154-CFA2A156D28C}" destId="{548D473B-6A90-4BA1-8D80-3BE88CF61C86}" srcOrd="0" destOrd="0" presId="urn:microsoft.com/office/officeart/2005/8/layout/radial6"/>
    <dgm:cxn modelId="{6A248362-64D5-4DDE-8E69-0F046934AD07}" type="presOf" srcId="{F1B3F1F1-6358-4809-A9B7-0F3FC8664DBC}" destId="{D47BF792-3AB7-416C-B091-7D51EB065A9E}" srcOrd="0" destOrd="0" presId="urn:microsoft.com/office/officeart/2005/8/layout/radial6"/>
    <dgm:cxn modelId="{3C2EA6EE-CC04-4C79-A065-B54CA7FD2D63}" type="presOf" srcId="{7209BA85-C179-4089-8BB5-AB69C590F243}" destId="{50C4A450-8C95-4BE0-A930-96E8DA370C58}" srcOrd="0" destOrd="0" presId="urn:microsoft.com/office/officeart/2005/8/layout/radial6"/>
    <dgm:cxn modelId="{542B3B31-100A-4BC3-89A8-31CF6EEB06C9}" srcId="{DBDEE29B-9A4E-4A99-B823-94D7870E4997}" destId="{77B78A97-4791-467D-8237-5C50E9261D92}" srcOrd="6" destOrd="0" parTransId="{A3F50253-E708-4157-BC40-EFF5FE75DB1A}" sibTransId="{59FC87A9-2641-407C-86E6-F0B76682BE64}"/>
    <dgm:cxn modelId="{C70D279B-AA38-4881-9E46-F8389935DDA5}" type="presOf" srcId="{16A6CA88-E600-4F23-85AE-C038B12594DE}" destId="{2D780627-04AA-4662-94FB-28D17375D7D8}" srcOrd="0" destOrd="0" presId="urn:microsoft.com/office/officeart/2005/8/layout/radial6"/>
    <dgm:cxn modelId="{4C4965B8-04E2-4C1E-8D84-D3FB15EF123A}" srcId="{DBDEE29B-9A4E-4A99-B823-94D7870E4997}" destId="{7209BA85-C179-4089-8BB5-AB69C590F243}" srcOrd="5" destOrd="0" parTransId="{26FDFC76-A075-4B84-9A56-F0A357E7A736}" sibTransId="{F1B3F1F1-6358-4809-A9B7-0F3FC8664DBC}"/>
    <dgm:cxn modelId="{EBDA71ED-3722-48A5-892A-B203C84A57A7}" type="presOf" srcId="{587AE583-B1B5-48A5-8543-926A8FA68AE3}" destId="{B70A34E1-5343-48E4-B5D7-810321BDF010}" srcOrd="0" destOrd="0" presId="urn:microsoft.com/office/officeart/2005/8/layout/radial6"/>
    <dgm:cxn modelId="{B4B9EC9B-527E-47BD-AE41-7F3C73F636C4}" type="presOf" srcId="{2EBD839F-D961-4C9A-AAFE-A4D78228F2A8}" destId="{8845C315-ABD9-4AA5-ADD1-0CC9B1D38D5F}" srcOrd="0" destOrd="0" presId="urn:microsoft.com/office/officeart/2005/8/layout/radial6"/>
    <dgm:cxn modelId="{EB77FC4C-E41D-4768-8FBF-28E8389DC720}" type="presParOf" srcId="{57FBC91E-5385-401C-9067-B9F52D20B74F}" destId="{060DF627-EC5B-4119-85B2-D11D87497B1E}" srcOrd="0" destOrd="0" presId="urn:microsoft.com/office/officeart/2005/8/layout/radial6"/>
    <dgm:cxn modelId="{623E3989-741A-4648-8792-3696A8376C89}" type="presParOf" srcId="{57FBC91E-5385-401C-9067-B9F52D20B74F}" destId="{554A7DEC-ABFA-4456-8580-8F887E0FCBF0}" srcOrd="1" destOrd="0" presId="urn:microsoft.com/office/officeart/2005/8/layout/radial6"/>
    <dgm:cxn modelId="{20885EE4-72E6-42DA-8879-79B79A499D47}" type="presParOf" srcId="{57FBC91E-5385-401C-9067-B9F52D20B74F}" destId="{29D1871C-4B0F-44C5-BE9E-CC40E5B0A180}" srcOrd="2" destOrd="0" presId="urn:microsoft.com/office/officeart/2005/8/layout/radial6"/>
    <dgm:cxn modelId="{C7DEE50C-7707-4849-9950-7A6BE0BF0EF4}" type="presParOf" srcId="{57FBC91E-5385-401C-9067-B9F52D20B74F}" destId="{E44849F0-1AEE-4CB0-8362-A0897147D010}" srcOrd="3" destOrd="0" presId="urn:microsoft.com/office/officeart/2005/8/layout/radial6"/>
    <dgm:cxn modelId="{B7AB1928-0DCA-490E-A101-6EB9E4486DEA}" type="presParOf" srcId="{57FBC91E-5385-401C-9067-B9F52D20B74F}" destId="{17DF1F6E-D826-4597-96A8-7ADF06AC3C95}" srcOrd="4" destOrd="0" presId="urn:microsoft.com/office/officeart/2005/8/layout/radial6"/>
    <dgm:cxn modelId="{43E45CC8-BAFC-4AB9-8955-BBB61F3B7E45}" type="presParOf" srcId="{57FBC91E-5385-401C-9067-B9F52D20B74F}" destId="{F2532389-456B-4DA6-AF4C-E036C0D9B95E}" srcOrd="5" destOrd="0" presId="urn:microsoft.com/office/officeart/2005/8/layout/radial6"/>
    <dgm:cxn modelId="{E16B074B-CC01-4C12-8C72-43FC21F6CEDF}" type="presParOf" srcId="{57FBC91E-5385-401C-9067-B9F52D20B74F}" destId="{41FB68C3-E090-4F91-BE6B-FD3C3A13214E}" srcOrd="6" destOrd="0" presId="urn:microsoft.com/office/officeart/2005/8/layout/radial6"/>
    <dgm:cxn modelId="{3F413BE8-C4A2-4379-BA45-82437C9470B0}" type="presParOf" srcId="{57FBC91E-5385-401C-9067-B9F52D20B74F}" destId="{9B88F2E0-24F4-4CDB-9CBF-91D597FF0D28}" srcOrd="7" destOrd="0" presId="urn:microsoft.com/office/officeart/2005/8/layout/radial6"/>
    <dgm:cxn modelId="{77C7F9BE-9F04-47D1-97C5-78C702C604B4}" type="presParOf" srcId="{57FBC91E-5385-401C-9067-B9F52D20B74F}" destId="{70590225-05AB-48F5-AA72-C326A9DFAAE7}" srcOrd="8" destOrd="0" presId="urn:microsoft.com/office/officeart/2005/8/layout/radial6"/>
    <dgm:cxn modelId="{657746B5-B7D0-49AB-B6BB-F650EE0DA36C}" type="presParOf" srcId="{57FBC91E-5385-401C-9067-B9F52D20B74F}" destId="{3C2211C7-8122-48A7-9213-E681E2DD7C94}" srcOrd="9" destOrd="0" presId="urn:microsoft.com/office/officeart/2005/8/layout/radial6"/>
    <dgm:cxn modelId="{59C75905-6F7A-44CB-AEFA-E9C17CDFD47B}" type="presParOf" srcId="{57FBC91E-5385-401C-9067-B9F52D20B74F}" destId="{F7B48FFF-3A52-4687-9753-0CA1C53DB127}" srcOrd="10" destOrd="0" presId="urn:microsoft.com/office/officeart/2005/8/layout/radial6"/>
    <dgm:cxn modelId="{6B023546-3C7F-452F-97C4-C518828E6CA7}" type="presParOf" srcId="{57FBC91E-5385-401C-9067-B9F52D20B74F}" destId="{7F98C162-7B2A-40C7-A53C-808002135BD0}" srcOrd="11" destOrd="0" presId="urn:microsoft.com/office/officeart/2005/8/layout/radial6"/>
    <dgm:cxn modelId="{DE5012F0-4EB0-4D58-9203-A52B6C5E3A82}" type="presParOf" srcId="{57FBC91E-5385-401C-9067-B9F52D20B74F}" destId="{2D780627-04AA-4662-94FB-28D17375D7D8}" srcOrd="12" destOrd="0" presId="urn:microsoft.com/office/officeart/2005/8/layout/radial6"/>
    <dgm:cxn modelId="{8FC714E6-9EFF-47EA-8479-7A1E669422A8}" type="presParOf" srcId="{57FBC91E-5385-401C-9067-B9F52D20B74F}" destId="{8845C315-ABD9-4AA5-ADD1-0CC9B1D38D5F}" srcOrd="13" destOrd="0" presId="urn:microsoft.com/office/officeart/2005/8/layout/radial6"/>
    <dgm:cxn modelId="{A3E09E57-E9E7-4EBB-9D6D-E2EEA22D4FC3}" type="presParOf" srcId="{57FBC91E-5385-401C-9067-B9F52D20B74F}" destId="{CDD46490-DE96-4910-9F17-892646DECF06}" srcOrd="14" destOrd="0" presId="urn:microsoft.com/office/officeart/2005/8/layout/radial6"/>
    <dgm:cxn modelId="{F9A79DB1-F079-4033-9828-19FCECE7BE83}" type="presParOf" srcId="{57FBC91E-5385-401C-9067-B9F52D20B74F}" destId="{548D473B-6A90-4BA1-8D80-3BE88CF61C86}" srcOrd="15" destOrd="0" presId="urn:microsoft.com/office/officeart/2005/8/layout/radial6"/>
    <dgm:cxn modelId="{E0EF1620-A350-4ABF-BADC-F30766215473}" type="presParOf" srcId="{57FBC91E-5385-401C-9067-B9F52D20B74F}" destId="{50C4A450-8C95-4BE0-A930-96E8DA370C58}" srcOrd="16" destOrd="0" presId="urn:microsoft.com/office/officeart/2005/8/layout/radial6"/>
    <dgm:cxn modelId="{1911E35D-2588-4BFA-93A1-93E70228FDCD}" type="presParOf" srcId="{57FBC91E-5385-401C-9067-B9F52D20B74F}" destId="{E4FDAB47-05F8-42EA-B72D-0768328FBDA6}" srcOrd="17" destOrd="0" presId="urn:microsoft.com/office/officeart/2005/8/layout/radial6"/>
    <dgm:cxn modelId="{D18ABA6A-465B-4287-AFCC-683F1739845E}" type="presParOf" srcId="{57FBC91E-5385-401C-9067-B9F52D20B74F}" destId="{D47BF792-3AB7-416C-B091-7D51EB065A9E}" srcOrd="18" destOrd="0" presId="urn:microsoft.com/office/officeart/2005/8/layout/radial6"/>
    <dgm:cxn modelId="{F7C52E1F-7443-429B-AAFC-BB0B5391838F}" type="presParOf" srcId="{57FBC91E-5385-401C-9067-B9F52D20B74F}" destId="{4A42DBB2-D085-4412-B2F8-D1E57F976B9B}" srcOrd="19" destOrd="0" presId="urn:microsoft.com/office/officeart/2005/8/layout/radial6"/>
    <dgm:cxn modelId="{38F81FAF-4CBE-4F00-85FB-2FD351D2A2FC}" type="presParOf" srcId="{57FBC91E-5385-401C-9067-B9F52D20B74F}" destId="{F81833D4-BE87-4FBE-B796-6EDDA8EB1173}" srcOrd="20" destOrd="0" presId="urn:microsoft.com/office/officeart/2005/8/layout/radial6"/>
    <dgm:cxn modelId="{029FEF25-ABDD-44C8-878D-7FBE75588DC5}" type="presParOf" srcId="{57FBC91E-5385-401C-9067-B9F52D20B74F}" destId="{BFA397B2-4218-4357-A138-51AD28ECC23D}" srcOrd="21" destOrd="0" presId="urn:microsoft.com/office/officeart/2005/8/layout/radial6"/>
    <dgm:cxn modelId="{3BD0D214-E258-43DF-925E-03F3398E2DF9}" type="presParOf" srcId="{57FBC91E-5385-401C-9067-B9F52D20B74F}" destId="{81C4C008-53E0-46D2-9528-F3C4A89E2404}" srcOrd="22" destOrd="0" presId="urn:microsoft.com/office/officeart/2005/8/layout/radial6"/>
    <dgm:cxn modelId="{7A0B031C-839D-44C6-B75D-74037C99CE61}" type="presParOf" srcId="{57FBC91E-5385-401C-9067-B9F52D20B74F}" destId="{FDB77130-D799-4E26-A0E5-F864AD63580A}" srcOrd="23" destOrd="0" presId="urn:microsoft.com/office/officeart/2005/8/layout/radial6"/>
    <dgm:cxn modelId="{36C032AE-2A4B-40E3-940B-8BBC325B1C9B}" type="presParOf" srcId="{57FBC91E-5385-401C-9067-B9F52D20B74F}" destId="{B70A34E1-5343-48E4-B5D7-810321BDF010}" srcOrd="24" destOrd="0" presId="urn:microsoft.com/office/officeart/2005/8/layout/radial6"/>
    <dgm:cxn modelId="{E74EC94F-9727-4CC3-AF23-BE3BD25F4918}" type="presParOf" srcId="{57FBC91E-5385-401C-9067-B9F52D20B74F}" destId="{82308586-D7BB-4FA3-ADDC-4E3F3F97CBFA}" srcOrd="25" destOrd="0" presId="urn:microsoft.com/office/officeart/2005/8/layout/radial6"/>
    <dgm:cxn modelId="{1945F3CB-6C35-40A3-AE9A-1B3C631D77A9}" type="presParOf" srcId="{57FBC91E-5385-401C-9067-B9F52D20B74F}" destId="{4AF7F6C4-1519-4827-8DFD-2AE2FE418F17}" srcOrd="26" destOrd="0" presId="urn:microsoft.com/office/officeart/2005/8/layout/radial6"/>
    <dgm:cxn modelId="{8A3E7CA5-98BB-405B-8D2A-EE888F7D7957}" type="presParOf" srcId="{57FBC91E-5385-401C-9067-B9F52D20B74F}" destId="{B339AE55-F963-4711-A507-76C3423CE1D6}" srcOrd="27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0FDA30-D0AE-4A4E-9AFB-B021CA258232}" type="doc">
      <dgm:prSet loTypeId="urn:microsoft.com/office/officeart/2005/8/layout/radial6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BDEE29B-9A4E-4A99-B823-94D7870E4997}">
      <dgm:prSet phldrT="[Text]"/>
      <dgm:spPr/>
      <dgm:t>
        <a:bodyPr/>
        <a:lstStyle/>
        <a:p>
          <a:r>
            <a:rPr lang="en-US" b="1" dirty="0"/>
            <a:t>STUDENTS</a:t>
          </a:r>
        </a:p>
      </dgm:t>
    </dgm:pt>
    <dgm:pt modelId="{6DAAA457-69C3-462D-A8C9-205A97D90C3B}" type="parTrans" cxnId="{FD060978-9858-475E-8577-33B5D6A84538}">
      <dgm:prSet/>
      <dgm:spPr/>
      <dgm:t>
        <a:bodyPr/>
        <a:lstStyle/>
        <a:p>
          <a:endParaRPr lang="en-US"/>
        </a:p>
      </dgm:t>
    </dgm:pt>
    <dgm:pt modelId="{A39D7D7D-D434-4971-B42D-B9F53C59EC01}" type="sibTrans" cxnId="{FD060978-9858-475E-8577-33B5D6A84538}">
      <dgm:prSet/>
      <dgm:spPr/>
      <dgm:t>
        <a:bodyPr/>
        <a:lstStyle/>
        <a:p>
          <a:endParaRPr lang="en-US"/>
        </a:p>
      </dgm:t>
    </dgm:pt>
    <dgm:pt modelId="{D1A30C1D-2E3D-48D5-9FC7-CFA41021890B}">
      <dgm:prSet phldrT="[Text]" custT="1"/>
      <dgm:spPr/>
      <dgm:t>
        <a:bodyPr/>
        <a:lstStyle/>
        <a:p>
          <a:r>
            <a:rPr lang="en-US" sz="1400" b="1" u="none" dirty="0"/>
            <a:t>Student Enrolment</a:t>
          </a:r>
        </a:p>
      </dgm:t>
    </dgm:pt>
    <dgm:pt modelId="{60B604CA-2756-4224-8D59-23D93A1A696B}" type="parTrans" cxnId="{845527A7-C7E5-48DA-BBEB-A5F3E3404DF5}">
      <dgm:prSet/>
      <dgm:spPr/>
      <dgm:t>
        <a:bodyPr/>
        <a:lstStyle/>
        <a:p>
          <a:endParaRPr lang="en-US"/>
        </a:p>
      </dgm:t>
    </dgm:pt>
    <dgm:pt modelId="{4410F00F-5EF7-48A3-8662-CE954EE6E1A3}" type="sibTrans" cxnId="{845527A7-C7E5-48DA-BBEB-A5F3E3404DF5}">
      <dgm:prSet/>
      <dgm:spPr/>
      <dgm:t>
        <a:bodyPr/>
        <a:lstStyle/>
        <a:p>
          <a:endParaRPr lang="en-US"/>
        </a:p>
      </dgm:t>
    </dgm:pt>
    <dgm:pt modelId="{82286492-CC1E-4AFD-B152-CE6287E1CBEE}">
      <dgm:prSet custT="1"/>
      <dgm:spPr/>
      <dgm:t>
        <a:bodyPr/>
        <a:lstStyle/>
        <a:p>
          <a:r>
            <a:rPr lang="en-US" sz="1400" b="1" dirty="0"/>
            <a:t>Average Success Percentage</a:t>
          </a:r>
        </a:p>
      </dgm:t>
    </dgm:pt>
    <dgm:pt modelId="{58B5273D-8520-468E-81B1-02B77793A9AA}" type="parTrans" cxnId="{250F7A87-1CBE-42C3-95EF-2325AAA6EB98}">
      <dgm:prSet/>
      <dgm:spPr/>
      <dgm:t>
        <a:bodyPr/>
        <a:lstStyle/>
        <a:p>
          <a:endParaRPr lang="en-US"/>
        </a:p>
      </dgm:t>
    </dgm:pt>
    <dgm:pt modelId="{F3B5563A-31A5-49DD-8158-182EDF98E0A4}" type="sibTrans" cxnId="{250F7A87-1CBE-42C3-95EF-2325AAA6EB98}">
      <dgm:prSet/>
      <dgm:spPr/>
      <dgm:t>
        <a:bodyPr/>
        <a:lstStyle/>
        <a:p>
          <a:endParaRPr lang="en-US"/>
        </a:p>
      </dgm:t>
    </dgm:pt>
    <dgm:pt modelId="{5200DB7D-F712-41C9-AAD2-066744857E33}">
      <dgm:prSet custT="1"/>
      <dgm:spPr/>
      <dgm:t>
        <a:bodyPr/>
        <a:lstStyle/>
        <a:p>
          <a:r>
            <a:rPr lang="en-US" sz="1400" b="1" dirty="0"/>
            <a:t>Alumni Association</a:t>
          </a:r>
        </a:p>
      </dgm:t>
    </dgm:pt>
    <dgm:pt modelId="{398C69E8-C694-4823-9B47-59F79B90D3E7}" type="parTrans" cxnId="{78FE4F86-1A8A-4908-9514-81B9DC53D276}">
      <dgm:prSet/>
      <dgm:spPr/>
      <dgm:t>
        <a:bodyPr/>
        <a:lstStyle/>
        <a:p>
          <a:endParaRPr lang="en-US"/>
        </a:p>
      </dgm:t>
    </dgm:pt>
    <dgm:pt modelId="{B1F39156-34F3-46E5-BCF1-B8B243FE0E26}" type="sibTrans" cxnId="{78FE4F86-1A8A-4908-9514-81B9DC53D276}">
      <dgm:prSet/>
      <dgm:spPr/>
      <dgm:t>
        <a:bodyPr/>
        <a:lstStyle/>
        <a:p>
          <a:endParaRPr lang="en-US"/>
        </a:p>
      </dgm:t>
    </dgm:pt>
    <dgm:pt modelId="{2AB08BE8-A16A-4770-AC6B-B9DB87684A4D}">
      <dgm:prSet custT="1"/>
      <dgm:spPr/>
      <dgm:t>
        <a:bodyPr/>
        <a:lstStyle/>
        <a:p>
          <a:r>
            <a:rPr lang="en-US" sz="1400" b="1" dirty="0"/>
            <a:t>Personal Grooming and Interpersonal Skills</a:t>
          </a:r>
        </a:p>
      </dgm:t>
    </dgm:pt>
    <dgm:pt modelId="{CC8A5276-BE0C-4D46-8101-85F2C0BA8AA2}" type="parTrans" cxnId="{9CB6771D-8312-4DFD-A6B9-A89F72B5AED6}">
      <dgm:prSet/>
      <dgm:spPr/>
      <dgm:t>
        <a:bodyPr/>
        <a:lstStyle/>
        <a:p>
          <a:endParaRPr lang="en-US"/>
        </a:p>
      </dgm:t>
    </dgm:pt>
    <dgm:pt modelId="{4B06CB52-9E85-4887-B2B7-4798000C4A83}" type="sibTrans" cxnId="{9CB6771D-8312-4DFD-A6B9-A89F72B5AED6}">
      <dgm:prSet/>
      <dgm:spPr/>
      <dgm:t>
        <a:bodyPr/>
        <a:lstStyle/>
        <a:p>
          <a:endParaRPr lang="en-US"/>
        </a:p>
      </dgm:t>
    </dgm:pt>
    <dgm:pt modelId="{03B8DD8B-6671-4230-BA4F-E40AB6137BE6}">
      <dgm:prSet custT="1"/>
      <dgm:spPr/>
      <dgm:t>
        <a:bodyPr/>
        <a:lstStyle/>
        <a:p>
          <a:r>
            <a:rPr lang="en-US" sz="1400" b="1" dirty="0"/>
            <a:t>Scholarship and Financial Aid</a:t>
          </a:r>
        </a:p>
      </dgm:t>
    </dgm:pt>
    <dgm:pt modelId="{6B763240-820F-4AA3-B9A9-674B41CE41FE}" type="parTrans" cxnId="{72FE1F38-FC64-436F-89D3-8015C5AD34AB}">
      <dgm:prSet/>
      <dgm:spPr/>
      <dgm:t>
        <a:bodyPr/>
        <a:lstStyle/>
        <a:p>
          <a:endParaRPr lang="en-US"/>
        </a:p>
      </dgm:t>
    </dgm:pt>
    <dgm:pt modelId="{CFF2DFAA-4533-4D85-9AB2-EF4F3EA81C0F}" type="sibTrans" cxnId="{72FE1F38-FC64-436F-89D3-8015C5AD34AB}">
      <dgm:prSet/>
      <dgm:spPr/>
      <dgm:t>
        <a:bodyPr/>
        <a:lstStyle/>
        <a:p>
          <a:endParaRPr lang="en-US"/>
        </a:p>
      </dgm:t>
    </dgm:pt>
    <dgm:pt modelId="{938AFA94-D9D0-4C5E-92AA-8F11FFEAEDAE}">
      <dgm:prSet custT="1"/>
      <dgm:spPr/>
      <dgm:t>
        <a:bodyPr/>
        <a:lstStyle/>
        <a:p>
          <a:r>
            <a:rPr lang="en-US" sz="1400" b="1" dirty="0"/>
            <a:t>Counselling and Guidance</a:t>
          </a:r>
        </a:p>
      </dgm:t>
    </dgm:pt>
    <dgm:pt modelId="{8151B775-4F73-4949-A889-89C4C3D6BBDC}" type="parTrans" cxnId="{CB755667-87E6-418D-BE73-0ABD29C21863}">
      <dgm:prSet/>
      <dgm:spPr/>
      <dgm:t>
        <a:bodyPr/>
        <a:lstStyle/>
        <a:p>
          <a:endParaRPr lang="en-US"/>
        </a:p>
      </dgm:t>
    </dgm:pt>
    <dgm:pt modelId="{8239F79D-FA2C-4729-81B4-86C5463D637F}" type="sibTrans" cxnId="{CB755667-87E6-418D-BE73-0ABD29C21863}">
      <dgm:prSet/>
      <dgm:spPr/>
      <dgm:t>
        <a:bodyPr/>
        <a:lstStyle/>
        <a:p>
          <a:endParaRPr lang="en-US"/>
        </a:p>
      </dgm:t>
    </dgm:pt>
    <dgm:pt modelId="{E6FDE0C0-C8EE-4DB4-97B0-86A3D30D329F}">
      <dgm:prSet custT="1"/>
      <dgm:spPr/>
      <dgm:t>
        <a:bodyPr/>
        <a:lstStyle/>
        <a:p>
          <a:r>
            <a:rPr lang="en-US" sz="1400" b="1" dirty="0"/>
            <a:t>Student Progression and Individualized learning</a:t>
          </a:r>
        </a:p>
      </dgm:t>
    </dgm:pt>
    <dgm:pt modelId="{0384CCDF-468E-4373-BA2D-15673C7CDD11}" type="parTrans" cxnId="{E9EFB015-0766-47DF-A439-6E1FD1F0497E}">
      <dgm:prSet/>
      <dgm:spPr/>
      <dgm:t>
        <a:bodyPr/>
        <a:lstStyle/>
        <a:p>
          <a:endParaRPr lang="en-US"/>
        </a:p>
      </dgm:t>
    </dgm:pt>
    <dgm:pt modelId="{3A63214A-9CA7-410F-8B31-241624655279}" type="sibTrans" cxnId="{E9EFB015-0766-47DF-A439-6E1FD1F0497E}">
      <dgm:prSet/>
      <dgm:spPr/>
      <dgm:t>
        <a:bodyPr/>
        <a:lstStyle/>
        <a:p>
          <a:endParaRPr lang="en-US"/>
        </a:p>
      </dgm:t>
    </dgm:pt>
    <dgm:pt modelId="{6940CC74-B8AA-425F-9538-91ED2B458543}">
      <dgm:prSet custT="1"/>
      <dgm:spPr/>
      <dgm:t>
        <a:bodyPr/>
        <a:lstStyle/>
        <a:p>
          <a:r>
            <a:rPr lang="en-US" sz="1400" b="1" dirty="0"/>
            <a:t>Extracurricular and Co Curricular activities</a:t>
          </a:r>
        </a:p>
      </dgm:t>
    </dgm:pt>
    <dgm:pt modelId="{DBD9F7DA-7961-44AE-8D7E-62BD0F4BD765}" type="parTrans" cxnId="{9116855C-6E5C-47B9-AAE8-E0FE95A028E0}">
      <dgm:prSet/>
      <dgm:spPr/>
      <dgm:t>
        <a:bodyPr/>
        <a:lstStyle/>
        <a:p>
          <a:endParaRPr lang="en-US"/>
        </a:p>
      </dgm:t>
    </dgm:pt>
    <dgm:pt modelId="{3EB03F77-DE84-4B59-95C2-E847D38E584B}" type="sibTrans" cxnId="{9116855C-6E5C-47B9-AAE8-E0FE95A028E0}">
      <dgm:prSet/>
      <dgm:spPr/>
      <dgm:t>
        <a:bodyPr/>
        <a:lstStyle/>
        <a:p>
          <a:endParaRPr lang="en-US"/>
        </a:p>
      </dgm:t>
    </dgm:pt>
    <dgm:pt modelId="{57FBC91E-5385-401C-9067-B9F52D20B74F}" type="pres">
      <dgm:prSet presAssocID="{D30FDA30-D0AE-4A4E-9AFB-B021CA25823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60DF627-EC5B-4119-85B2-D11D87497B1E}" type="pres">
      <dgm:prSet presAssocID="{DBDEE29B-9A4E-4A99-B823-94D7870E4997}" presName="centerShape" presStyleLbl="node0" presStyleIdx="0" presStyleCnt="1"/>
      <dgm:spPr/>
      <dgm:t>
        <a:bodyPr/>
        <a:lstStyle/>
        <a:p>
          <a:endParaRPr lang="en-US"/>
        </a:p>
      </dgm:t>
    </dgm:pt>
    <dgm:pt modelId="{554A7DEC-ABFA-4456-8580-8F887E0FCBF0}" type="pres">
      <dgm:prSet presAssocID="{D1A30C1D-2E3D-48D5-9FC7-CFA41021890B}" presName="node" presStyleLbl="node1" presStyleIdx="0" presStyleCnt="8" custScaleX="161264" custScaleY="1424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D1871C-4B0F-44C5-BE9E-CC40E5B0A180}" type="pres">
      <dgm:prSet presAssocID="{D1A30C1D-2E3D-48D5-9FC7-CFA41021890B}" presName="dummy" presStyleCnt="0"/>
      <dgm:spPr/>
    </dgm:pt>
    <dgm:pt modelId="{E44849F0-1AEE-4CB0-8362-A0897147D010}" type="pres">
      <dgm:prSet presAssocID="{4410F00F-5EF7-48A3-8662-CE954EE6E1A3}" presName="sibTrans" presStyleLbl="sibTrans2D1" presStyleIdx="0" presStyleCnt="8"/>
      <dgm:spPr/>
      <dgm:t>
        <a:bodyPr/>
        <a:lstStyle/>
        <a:p>
          <a:endParaRPr lang="en-US"/>
        </a:p>
      </dgm:t>
    </dgm:pt>
    <dgm:pt modelId="{2B3C461B-6058-4EAC-9F21-8E9AE7B27082}" type="pres">
      <dgm:prSet presAssocID="{82286492-CC1E-4AFD-B152-CE6287E1CBEE}" presName="node" presStyleLbl="node1" presStyleIdx="1" presStyleCnt="8" custScaleX="125484" custScaleY="1228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D036BF-C5B3-4872-8DE4-654C1C453253}" type="pres">
      <dgm:prSet presAssocID="{82286492-CC1E-4AFD-B152-CE6287E1CBEE}" presName="dummy" presStyleCnt="0"/>
      <dgm:spPr/>
    </dgm:pt>
    <dgm:pt modelId="{55588D2B-8B7A-477D-9A01-6EC5C4304E7B}" type="pres">
      <dgm:prSet presAssocID="{F3B5563A-31A5-49DD-8158-182EDF98E0A4}" presName="sibTrans" presStyleLbl="sibTrans2D1" presStyleIdx="1" presStyleCnt="8"/>
      <dgm:spPr/>
      <dgm:t>
        <a:bodyPr/>
        <a:lstStyle/>
        <a:p>
          <a:endParaRPr lang="en-US"/>
        </a:p>
      </dgm:t>
    </dgm:pt>
    <dgm:pt modelId="{B38C0F4B-D543-4848-BC7D-BBE89C39CBAE}" type="pres">
      <dgm:prSet presAssocID="{5200DB7D-F712-41C9-AAD2-066744857E33}" presName="node" presStyleLbl="node1" presStyleIdx="2" presStyleCnt="8" custScaleX="125484" custScaleY="1228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D2DCF3-A1A6-41FE-B9CE-59E99A697196}" type="pres">
      <dgm:prSet presAssocID="{5200DB7D-F712-41C9-AAD2-066744857E33}" presName="dummy" presStyleCnt="0"/>
      <dgm:spPr/>
    </dgm:pt>
    <dgm:pt modelId="{43B2AEF8-7A73-4C57-B4D6-CA5ACB69E7E7}" type="pres">
      <dgm:prSet presAssocID="{B1F39156-34F3-46E5-BCF1-B8B243FE0E26}" presName="sibTrans" presStyleLbl="sibTrans2D1" presStyleIdx="2" presStyleCnt="8"/>
      <dgm:spPr/>
      <dgm:t>
        <a:bodyPr/>
        <a:lstStyle/>
        <a:p>
          <a:endParaRPr lang="en-US"/>
        </a:p>
      </dgm:t>
    </dgm:pt>
    <dgm:pt modelId="{8F72B475-63C8-4FDD-8166-1276B8EAB451}" type="pres">
      <dgm:prSet presAssocID="{2AB08BE8-A16A-4770-AC6B-B9DB87684A4D}" presName="node" presStyleLbl="node1" presStyleIdx="3" presStyleCnt="8" custScaleX="145894" custScaleY="1228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D3B605-5D21-466E-AAF7-0400CCE7E9E0}" type="pres">
      <dgm:prSet presAssocID="{2AB08BE8-A16A-4770-AC6B-B9DB87684A4D}" presName="dummy" presStyleCnt="0"/>
      <dgm:spPr/>
    </dgm:pt>
    <dgm:pt modelId="{A67E9987-E9B5-410A-9487-8E8FA399FA74}" type="pres">
      <dgm:prSet presAssocID="{4B06CB52-9E85-4887-B2B7-4798000C4A83}" presName="sibTrans" presStyleLbl="sibTrans2D1" presStyleIdx="3" presStyleCnt="8"/>
      <dgm:spPr/>
      <dgm:t>
        <a:bodyPr/>
        <a:lstStyle/>
        <a:p>
          <a:endParaRPr lang="en-US"/>
        </a:p>
      </dgm:t>
    </dgm:pt>
    <dgm:pt modelId="{D6457B8D-395D-4631-953F-6B98EEBFD57D}" type="pres">
      <dgm:prSet presAssocID="{03B8DD8B-6671-4230-BA4F-E40AB6137BE6}" presName="node" presStyleLbl="node1" presStyleIdx="4" presStyleCnt="8" custScaleX="125484" custScaleY="1228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794CF7-D07E-46CA-841B-70BD882427D5}" type="pres">
      <dgm:prSet presAssocID="{03B8DD8B-6671-4230-BA4F-E40AB6137BE6}" presName="dummy" presStyleCnt="0"/>
      <dgm:spPr/>
    </dgm:pt>
    <dgm:pt modelId="{101F833F-B459-44B7-A650-6CBCCBF5B2E0}" type="pres">
      <dgm:prSet presAssocID="{CFF2DFAA-4533-4D85-9AB2-EF4F3EA81C0F}" presName="sibTrans" presStyleLbl="sibTrans2D1" presStyleIdx="4" presStyleCnt="8"/>
      <dgm:spPr/>
      <dgm:t>
        <a:bodyPr/>
        <a:lstStyle/>
        <a:p>
          <a:endParaRPr lang="en-US"/>
        </a:p>
      </dgm:t>
    </dgm:pt>
    <dgm:pt modelId="{A2F12515-BA73-4E56-A668-E4B718D368BE}" type="pres">
      <dgm:prSet presAssocID="{938AFA94-D9D0-4C5E-92AA-8F11FFEAEDAE}" presName="node" presStyleLbl="node1" presStyleIdx="5" presStyleCnt="8" custScaleX="125484" custScaleY="1228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25D14E-01CD-4E8D-BD48-EE5228BD97DC}" type="pres">
      <dgm:prSet presAssocID="{938AFA94-D9D0-4C5E-92AA-8F11FFEAEDAE}" presName="dummy" presStyleCnt="0"/>
      <dgm:spPr/>
    </dgm:pt>
    <dgm:pt modelId="{B3AD9D2F-F166-4540-8246-987ED7B7C518}" type="pres">
      <dgm:prSet presAssocID="{8239F79D-FA2C-4729-81B4-86C5463D637F}" presName="sibTrans" presStyleLbl="sibTrans2D1" presStyleIdx="5" presStyleCnt="8"/>
      <dgm:spPr/>
      <dgm:t>
        <a:bodyPr/>
        <a:lstStyle/>
        <a:p>
          <a:endParaRPr lang="en-US"/>
        </a:p>
      </dgm:t>
    </dgm:pt>
    <dgm:pt modelId="{4D804B43-3EFD-4F2A-BB02-D0C519CEA797}" type="pres">
      <dgm:prSet presAssocID="{E6FDE0C0-C8EE-4DB4-97B0-86A3D30D329F}" presName="node" presStyleLbl="node1" presStyleIdx="6" presStyleCnt="8" custScaleX="147777" custScaleY="1228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0F51A2-5786-41E7-B6B5-5A18E1572BCA}" type="pres">
      <dgm:prSet presAssocID="{E6FDE0C0-C8EE-4DB4-97B0-86A3D30D329F}" presName="dummy" presStyleCnt="0"/>
      <dgm:spPr/>
    </dgm:pt>
    <dgm:pt modelId="{B47D39C6-4BD1-4B20-BA24-17425DD74023}" type="pres">
      <dgm:prSet presAssocID="{3A63214A-9CA7-410F-8B31-241624655279}" presName="sibTrans" presStyleLbl="sibTrans2D1" presStyleIdx="6" presStyleCnt="8"/>
      <dgm:spPr/>
      <dgm:t>
        <a:bodyPr/>
        <a:lstStyle/>
        <a:p>
          <a:endParaRPr lang="en-US"/>
        </a:p>
      </dgm:t>
    </dgm:pt>
    <dgm:pt modelId="{A880123C-868A-447B-8900-52CFD22ECAFE}" type="pres">
      <dgm:prSet presAssocID="{6940CC74-B8AA-425F-9538-91ED2B458543}" presName="node" presStyleLbl="node1" presStyleIdx="7" presStyleCnt="8" custScaleX="147406" custScaleY="1361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5929D4-B6E8-4228-BF64-844CC036A8EA}" type="pres">
      <dgm:prSet presAssocID="{6940CC74-B8AA-425F-9538-91ED2B458543}" presName="dummy" presStyleCnt="0"/>
      <dgm:spPr/>
    </dgm:pt>
    <dgm:pt modelId="{145760CE-2BD1-447E-ADE6-CBB979CA6E18}" type="pres">
      <dgm:prSet presAssocID="{3EB03F77-DE84-4B59-95C2-E847D38E584B}" presName="sibTrans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E98A6269-2566-4BAD-A5C1-E40BA7C80379}" type="presOf" srcId="{D1A30C1D-2E3D-48D5-9FC7-CFA41021890B}" destId="{554A7DEC-ABFA-4456-8580-8F887E0FCBF0}" srcOrd="0" destOrd="0" presId="urn:microsoft.com/office/officeart/2005/8/layout/radial6"/>
    <dgm:cxn modelId="{FD060978-9858-475E-8577-33B5D6A84538}" srcId="{D30FDA30-D0AE-4A4E-9AFB-B021CA258232}" destId="{DBDEE29B-9A4E-4A99-B823-94D7870E4997}" srcOrd="0" destOrd="0" parTransId="{6DAAA457-69C3-462D-A8C9-205A97D90C3B}" sibTransId="{A39D7D7D-D434-4971-B42D-B9F53C59EC01}"/>
    <dgm:cxn modelId="{FDC93B0D-FB25-4D62-A688-BAA56EAAC702}" type="presOf" srcId="{8239F79D-FA2C-4729-81B4-86C5463D637F}" destId="{B3AD9D2F-F166-4540-8246-987ED7B7C518}" srcOrd="0" destOrd="0" presId="urn:microsoft.com/office/officeart/2005/8/layout/radial6"/>
    <dgm:cxn modelId="{35A95E34-B2BF-4ACC-97D5-1A5D8C4D1946}" type="presOf" srcId="{D30FDA30-D0AE-4A4E-9AFB-B021CA258232}" destId="{57FBC91E-5385-401C-9067-B9F52D20B74F}" srcOrd="0" destOrd="0" presId="urn:microsoft.com/office/officeart/2005/8/layout/radial6"/>
    <dgm:cxn modelId="{D7A69C45-D6CA-4496-AAFC-B02C3FC915D5}" type="presOf" srcId="{3EB03F77-DE84-4B59-95C2-E847D38E584B}" destId="{145760CE-2BD1-447E-ADE6-CBB979CA6E18}" srcOrd="0" destOrd="0" presId="urn:microsoft.com/office/officeart/2005/8/layout/radial6"/>
    <dgm:cxn modelId="{15344475-5196-478F-B7A5-CEDA56CCC920}" type="presOf" srcId="{4B06CB52-9E85-4887-B2B7-4798000C4A83}" destId="{A67E9987-E9B5-410A-9487-8E8FA399FA74}" srcOrd="0" destOrd="0" presId="urn:microsoft.com/office/officeart/2005/8/layout/radial6"/>
    <dgm:cxn modelId="{17CBCB40-7CF1-4FB1-A609-37A587A991E8}" type="presOf" srcId="{5200DB7D-F712-41C9-AAD2-066744857E33}" destId="{B38C0F4B-D543-4848-BC7D-BBE89C39CBAE}" srcOrd="0" destOrd="0" presId="urn:microsoft.com/office/officeart/2005/8/layout/radial6"/>
    <dgm:cxn modelId="{9116855C-6E5C-47B9-AAE8-E0FE95A028E0}" srcId="{DBDEE29B-9A4E-4A99-B823-94D7870E4997}" destId="{6940CC74-B8AA-425F-9538-91ED2B458543}" srcOrd="7" destOrd="0" parTransId="{DBD9F7DA-7961-44AE-8D7E-62BD0F4BD765}" sibTransId="{3EB03F77-DE84-4B59-95C2-E847D38E584B}"/>
    <dgm:cxn modelId="{CB755667-87E6-418D-BE73-0ABD29C21863}" srcId="{DBDEE29B-9A4E-4A99-B823-94D7870E4997}" destId="{938AFA94-D9D0-4C5E-92AA-8F11FFEAEDAE}" srcOrd="5" destOrd="0" parTransId="{8151B775-4F73-4949-A889-89C4C3D6BBDC}" sibTransId="{8239F79D-FA2C-4729-81B4-86C5463D637F}"/>
    <dgm:cxn modelId="{E9EFB015-0766-47DF-A439-6E1FD1F0497E}" srcId="{DBDEE29B-9A4E-4A99-B823-94D7870E4997}" destId="{E6FDE0C0-C8EE-4DB4-97B0-86A3D30D329F}" srcOrd="6" destOrd="0" parTransId="{0384CCDF-468E-4373-BA2D-15673C7CDD11}" sibTransId="{3A63214A-9CA7-410F-8B31-241624655279}"/>
    <dgm:cxn modelId="{845527A7-C7E5-48DA-BBEB-A5F3E3404DF5}" srcId="{DBDEE29B-9A4E-4A99-B823-94D7870E4997}" destId="{D1A30C1D-2E3D-48D5-9FC7-CFA41021890B}" srcOrd="0" destOrd="0" parTransId="{60B604CA-2756-4224-8D59-23D93A1A696B}" sibTransId="{4410F00F-5EF7-48A3-8662-CE954EE6E1A3}"/>
    <dgm:cxn modelId="{72FE1F38-FC64-436F-89D3-8015C5AD34AB}" srcId="{DBDEE29B-9A4E-4A99-B823-94D7870E4997}" destId="{03B8DD8B-6671-4230-BA4F-E40AB6137BE6}" srcOrd="4" destOrd="0" parTransId="{6B763240-820F-4AA3-B9A9-674B41CE41FE}" sibTransId="{CFF2DFAA-4533-4D85-9AB2-EF4F3EA81C0F}"/>
    <dgm:cxn modelId="{4A331170-A7EE-404E-8C76-B30B9DE54591}" type="presOf" srcId="{F3B5563A-31A5-49DD-8158-182EDF98E0A4}" destId="{55588D2B-8B7A-477D-9A01-6EC5C4304E7B}" srcOrd="0" destOrd="0" presId="urn:microsoft.com/office/officeart/2005/8/layout/radial6"/>
    <dgm:cxn modelId="{D7B99348-D372-4F59-8BFA-C910E9753F64}" type="presOf" srcId="{E6FDE0C0-C8EE-4DB4-97B0-86A3D30D329F}" destId="{4D804B43-3EFD-4F2A-BB02-D0C519CEA797}" srcOrd="0" destOrd="0" presId="urn:microsoft.com/office/officeart/2005/8/layout/radial6"/>
    <dgm:cxn modelId="{78FE4F86-1A8A-4908-9514-81B9DC53D276}" srcId="{DBDEE29B-9A4E-4A99-B823-94D7870E4997}" destId="{5200DB7D-F712-41C9-AAD2-066744857E33}" srcOrd="2" destOrd="0" parTransId="{398C69E8-C694-4823-9B47-59F79B90D3E7}" sibTransId="{B1F39156-34F3-46E5-BCF1-B8B243FE0E26}"/>
    <dgm:cxn modelId="{3E2EF02D-097A-4DA9-A1B8-FD735616751E}" type="presOf" srcId="{82286492-CC1E-4AFD-B152-CE6287E1CBEE}" destId="{2B3C461B-6058-4EAC-9F21-8E9AE7B27082}" srcOrd="0" destOrd="0" presId="urn:microsoft.com/office/officeart/2005/8/layout/radial6"/>
    <dgm:cxn modelId="{9CB6771D-8312-4DFD-A6B9-A89F72B5AED6}" srcId="{DBDEE29B-9A4E-4A99-B823-94D7870E4997}" destId="{2AB08BE8-A16A-4770-AC6B-B9DB87684A4D}" srcOrd="3" destOrd="0" parTransId="{CC8A5276-BE0C-4D46-8101-85F2C0BA8AA2}" sibTransId="{4B06CB52-9E85-4887-B2B7-4798000C4A83}"/>
    <dgm:cxn modelId="{250F7A87-1CBE-42C3-95EF-2325AAA6EB98}" srcId="{DBDEE29B-9A4E-4A99-B823-94D7870E4997}" destId="{82286492-CC1E-4AFD-B152-CE6287E1CBEE}" srcOrd="1" destOrd="0" parTransId="{58B5273D-8520-468E-81B1-02B77793A9AA}" sibTransId="{F3B5563A-31A5-49DD-8158-182EDF98E0A4}"/>
    <dgm:cxn modelId="{1358A56A-292D-4EDB-A31C-94C952A894F2}" type="presOf" srcId="{CFF2DFAA-4533-4D85-9AB2-EF4F3EA81C0F}" destId="{101F833F-B459-44B7-A650-6CBCCBF5B2E0}" srcOrd="0" destOrd="0" presId="urn:microsoft.com/office/officeart/2005/8/layout/radial6"/>
    <dgm:cxn modelId="{2A4B6D9B-4994-423E-BE20-94A3EEAEC9E2}" type="presOf" srcId="{B1F39156-34F3-46E5-BCF1-B8B243FE0E26}" destId="{43B2AEF8-7A73-4C57-B4D6-CA5ACB69E7E7}" srcOrd="0" destOrd="0" presId="urn:microsoft.com/office/officeart/2005/8/layout/radial6"/>
    <dgm:cxn modelId="{7DCD6D44-829A-44BA-A179-447EC92079CA}" type="presOf" srcId="{4410F00F-5EF7-48A3-8662-CE954EE6E1A3}" destId="{E44849F0-1AEE-4CB0-8362-A0897147D010}" srcOrd="0" destOrd="0" presId="urn:microsoft.com/office/officeart/2005/8/layout/radial6"/>
    <dgm:cxn modelId="{2C190FC1-F235-47D2-85B8-D05AD3A6A6A3}" type="presOf" srcId="{03B8DD8B-6671-4230-BA4F-E40AB6137BE6}" destId="{D6457B8D-395D-4631-953F-6B98EEBFD57D}" srcOrd="0" destOrd="0" presId="urn:microsoft.com/office/officeart/2005/8/layout/radial6"/>
    <dgm:cxn modelId="{ECFEEE99-E643-4200-9778-A053658377EC}" type="presOf" srcId="{DBDEE29B-9A4E-4A99-B823-94D7870E4997}" destId="{060DF627-EC5B-4119-85B2-D11D87497B1E}" srcOrd="0" destOrd="0" presId="urn:microsoft.com/office/officeart/2005/8/layout/radial6"/>
    <dgm:cxn modelId="{796FEA28-1794-43C8-A287-BF128D7562CC}" type="presOf" srcId="{2AB08BE8-A16A-4770-AC6B-B9DB87684A4D}" destId="{8F72B475-63C8-4FDD-8166-1276B8EAB451}" srcOrd="0" destOrd="0" presId="urn:microsoft.com/office/officeart/2005/8/layout/radial6"/>
    <dgm:cxn modelId="{FE922461-F78C-47BE-900A-42B7EF4803E9}" type="presOf" srcId="{6940CC74-B8AA-425F-9538-91ED2B458543}" destId="{A880123C-868A-447B-8900-52CFD22ECAFE}" srcOrd="0" destOrd="0" presId="urn:microsoft.com/office/officeart/2005/8/layout/radial6"/>
    <dgm:cxn modelId="{133EB9C4-FEB1-402A-8BFC-8132AF7E5E34}" type="presOf" srcId="{3A63214A-9CA7-410F-8B31-241624655279}" destId="{B47D39C6-4BD1-4B20-BA24-17425DD74023}" srcOrd="0" destOrd="0" presId="urn:microsoft.com/office/officeart/2005/8/layout/radial6"/>
    <dgm:cxn modelId="{4E28CD62-485E-49EC-9CF0-7F88346BF5F8}" type="presOf" srcId="{938AFA94-D9D0-4C5E-92AA-8F11FFEAEDAE}" destId="{A2F12515-BA73-4E56-A668-E4B718D368BE}" srcOrd="0" destOrd="0" presId="urn:microsoft.com/office/officeart/2005/8/layout/radial6"/>
    <dgm:cxn modelId="{479E2364-8E3A-4D23-8270-C1A936666AA9}" type="presParOf" srcId="{57FBC91E-5385-401C-9067-B9F52D20B74F}" destId="{060DF627-EC5B-4119-85B2-D11D87497B1E}" srcOrd="0" destOrd="0" presId="urn:microsoft.com/office/officeart/2005/8/layout/radial6"/>
    <dgm:cxn modelId="{DB084E18-D977-4A00-ABAB-773484C19138}" type="presParOf" srcId="{57FBC91E-5385-401C-9067-B9F52D20B74F}" destId="{554A7DEC-ABFA-4456-8580-8F887E0FCBF0}" srcOrd="1" destOrd="0" presId="urn:microsoft.com/office/officeart/2005/8/layout/radial6"/>
    <dgm:cxn modelId="{0E74D045-6732-4426-B834-C443EA3B6853}" type="presParOf" srcId="{57FBC91E-5385-401C-9067-B9F52D20B74F}" destId="{29D1871C-4B0F-44C5-BE9E-CC40E5B0A180}" srcOrd="2" destOrd="0" presId="urn:microsoft.com/office/officeart/2005/8/layout/radial6"/>
    <dgm:cxn modelId="{A533E2B2-350E-43AA-8194-BAC711ED5912}" type="presParOf" srcId="{57FBC91E-5385-401C-9067-B9F52D20B74F}" destId="{E44849F0-1AEE-4CB0-8362-A0897147D010}" srcOrd="3" destOrd="0" presId="urn:microsoft.com/office/officeart/2005/8/layout/radial6"/>
    <dgm:cxn modelId="{D303A770-E83A-47DC-A1FC-55BC192965FA}" type="presParOf" srcId="{57FBC91E-5385-401C-9067-B9F52D20B74F}" destId="{2B3C461B-6058-4EAC-9F21-8E9AE7B27082}" srcOrd="4" destOrd="0" presId="urn:microsoft.com/office/officeart/2005/8/layout/radial6"/>
    <dgm:cxn modelId="{C256E34C-7CC6-449C-9FC6-3476A0E5529F}" type="presParOf" srcId="{57FBC91E-5385-401C-9067-B9F52D20B74F}" destId="{B7D036BF-C5B3-4872-8DE4-654C1C453253}" srcOrd="5" destOrd="0" presId="urn:microsoft.com/office/officeart/2005/8/layout/radial6"/>
    <dgm:cxn modelId="{C3D73CB6-E1BE-4C06-8CCF-133C828AD707}" type="presParOf" srcId="{57FBC91E-5385-401C-9067-B9F52D20B74F}" destId="{55588D2B-8B7A-477D-9A01-6EC5C4304E7B}" srcOrd="6" destOrd="0" presId="urn:microsoft.com/office/officeart/2005/8/layout/radial6"/>
    <dgm:cxn modelId="{CAB84513-9803-454A-A7C4-CEBF98B0E35A}" type="presParOf" srcId="{57FBC91E-5385-401C-9067-B9F52D20B74F}" destId="{B38C0F4B-D543-4848-BC7D-BBE89C39CBAE}" srcOrd="7" destOrd="0" presId="urn:microsoft.com/office/officeart/2005/8/layout/radial6"/>
    <dgm:cxn modelId="{72DE69EB-9684-4899-94CE-7506C74A7BA2}" type="presParOf" srcId="{57FBC91E-5385-401C-9067-B9F52D20B74F}" destId="{35D2DCF3-A1A6-41FE-B9CE-59E99A697196}" srcOrd="8" destOrd="0" presId="urn:microsoft.com/office/officeart/2005/8/layout/radial6"/>
    <dgm:cxn modelId="{429C26BC-94D0-4E6E-AAA7-CCE19EFDF308}" type="presParOf" srcId="{57FBC91E-5385-401C-9067-B9F52D20B74F}" destId="{43B2AEF8-7A73-4C57-B4D6-CA5ACB69E7E7}" srcOrd="9" destOrd="0" presId="urn:microsoft.com/office/officeart/2005/8/layout/radial6"/>
    <dgm:cxn modelId="{577EEA13-EDBC-452A-A9E8-D1E3B3182876}" type="presParOf" srcId="{57FBC91E-5385-401C-9067-B9F52D20B74F}" destId="{8F72B475-63C8-4FDD-8166-1276B8EAB451}" srcOrd="10" destOrd="0" presId="urn:microsoft.com/office/officeart/2005/8/layout/radial6"/>
    <dgm:cxn modelId="{78368592-6C7D-421C-BD53-48612A47B0ED}" type="presParOf" srcId="{57FBC91E-5385-401C-9067-B9F52D20B74F}" destId="{51D3B605-5D21-466E-AAF7-0400CCE7E9E0}" srcOrd="11" destOrd="0" presId="urn:microsoft.com/office/officeart/2005/8/layout/radial6"/>
    <dgm:cxn modelId="{1DF42627-1C22-4438-8C42-B0B25346E6D3}" type="presParOf" srcId="{57FBC91E-5385-401C-9067-B9F52D20B74F}" destId="{A67E9987-E9B5-410A-9487-8E8FA399FA74}" srcOrd="12" destOrd="0" presId="urn:microsoft.com/office/officeart/2005/8/layout/radial6"/>
    <dgm:cxn modelId="{1683E301-6517-4C6E-8598-6B861D013C20}" type="presParOf" srcId="{57FBC91E-5385-401C-9067-B9F52D20B74F}" destId="{D6457B8D-395D-4631-953F-6B98EEBFD57D}" srcOrd="13" destOrd="0" presId="urn:microsoft.com/office/officeart/2005/8/layout/radial6"/>
    <dgm:cxn modelId="{76E493BE-247A-41ED-B2E5-35AA91B55675}" type="presParOf" srcId="{57FBC91E-5385-401C-9067-B9F52D20B74F}" destId="{72794CF7-D07E-46CA-841B-70BD882427D5}" srcOrd="14" destOrd="0" presId="urn:microsoft.com/office/officeart/2005/8/layout/radial6"/>
    <dgm:cxn modelId="{91F5E944-F286-4074-B43B-BECD522403D1}" type="presParOf" srcId="{57FBC91E-5385-401C-9067-B9F52D20B74F}" destId="{101F833F-B459-44B7-A650-6CBCCBF5B2E0}" srcOrd="15" destOrd="0" presId="urn:microsoft.com/office/officeart/2005/8/layout/radial6"/>
    <dgm:cxn modelId="{65EE9689-5685-4C11-AD6C-2FBFE42E4BCE}" type="presParOf" srcId="{57FBC91E-5385-401C-9067-B9F52D20B74F}" destId="{A2F12515-BA73-4E56-A668-E4B718D368BE}" srcOrd="16" destOrd="0" presId="urn:microsoft.com/office/officeart/2005/8/layout/radial6"/>
    <dgm:cxn modelId="{AA1D9CB4-B256-471C-A128-A8A933CB878A}" type="presParOf" srcId="{57FBC91E-5385-401C-9067-B9F52D20B74F}" destId="{9425D14E-01CD-4E8D-BD48-EE5228BD97DC}" srcOrd="17" destOrd="0" presId="urn:microsoft.com/office/officeart/2005/8/layout/radial6"/>
    <dgm:cxn modelId="{BEF6EC7B-59B3-47A1-86F7-78AF087E81F2}" type="presParOf" srcId="{57FBC91E-5385-401C-9067-B9F52D20B74F}" destId="{B3AD9D2F-F166-4540-8246-987ED7B7C518}" srcOrd="18" destOrd="0" presId="urn:microsoft.com/office/officeart/2005/8/layout/radial6"/>
    <dgm:cxn modelId="{D4F669A7-B516-497C-9530-0A72ADFC34A7}" type="presParOf" srcId="{57FBC91E-5385-401C-9067-B9F52D20B74F}" destId="{4D804B43-3EFD-4F2A-BB02-D0C519CEA797}" srcOrd="19" destOrd="0" presId="urn:microsoft.com/office/officeart/2005/8/layout/radial6"/>
    <dgm:cxn modelId="{A5E47C65-5474-4E3B-A4F4-912310D83974}" type="presParOf" srcId="{57FBC91E-5385-401C-9067-B9F52D20B74F}" destId="{BD0F51A2-5786-41E7-B6B5-5A18E1572BCA}" srcOrd="20" destOrd="0" presId="urn:microsoft.com/office/officeart/2005/8/layout/radial6"/>
    <dgm:cxn modelId="{0E13EC76-5999-4070-9496-9391C3D0EF41}" type="presParOf" srcId="{57FBC91E-5385-401C-9067-B9F52D20B74F}" destId="{B47D39C6-4BD1-4B20-BA24-17425DD74023}" srcOrd="21" destOrd="0" presId="urn:microsoft.com/office/officeart/2005/8/layout/radial6"/>
    <dgm:cxn modelId="{E36B8251-C847-4539-B319-EE69689E2F66}" type="presParOf" srcId="{57FBC91E-5385-401C-9067-B9F52D20B74F}" destId="{A880123C-868A-447B-8900-52CFD22ECAFE}" srcOrd="22" destOrd="0" presId="urn:microsoft.com/office/officeart/2005/8/layout/radial6"/>
    <dgm:cxn modelId="{4C1921BE-1FFB-4B43-9E97-802ECC0790FC}" type="presParOf" srcId="{57FBC91E-5385-401C-9067-B9F52D20B74F}" destId="{B15929D4-B6E8-4228-BF64-844CC036A8EA}" srcOrd="23" destOrd="0" presId="urn:microsoft.com/office/officeart/2005/8/layout/radial6"/>
    <dgm:cxn modelId="{47120A4E-1D9E-42F0-8FA9-B3D254B4EFF2}" type="presParOf" srcId="{57FBC91E-5385-401C-9067-B9F52D20B74F}" destId="{145760CE-2BD1-447E-ADE6-CBB979CA6E18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30FDA30-D0AE-4A4E-9AFB-B021CA258232}" type="doc">
      <dgm:prSet loTypeId="urn:microsoft.com/office/officeart/2005/8/layout/radial6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BDEE29B-9A4E-4A99-B823-94D7870E4997}">
      <dgm:prSet phldrT="[Text]" custT="1"/>
      <dgm:spPr/>
      <dgm:t>
        <a:bodyPr/>
        <a:lstStyle/>
        <a:p>
          <a:r>
            <a:rPr lang="en-US" sz="2000" b="1" dirty="0"/>
            <a:t>FACULTY</a:t>
          </a:r>
        </a:p>
      </dgm:t>
    </dgm:pt>
    <dgm:pt modelId="{6DAAA457-69C3-462D-A8C9-205A97D90C3B}" type="parTrans" cxnId="{FD060978-9858-475E-8577-33B5D6A84538}">
      <dgm:prSet/>
      <dgm:spPr/>
      <dgm:t>
        <a:bodyPr/>
        <a:lstStyle/>
        <a:p>
          <a:endParaRPr lang="en-US"/>
        </a:p>
      </dgm:t>
    </dgm:pt>
    <dgm:pt modelId="{A39D7D7D-D434-4971-B42D-B9F53C59EC01}" type="sibTrans" cxnId="{FD060978-9858-475E-8577-33B5D6A84538}">
      <dgm:prSet/>
      <dgm:spPr/>
      <dgm:t>
        <a:bodyPr/>
        <a:lstStyle/>
        <a:p>
          <a:endParaRPr lang="en-US"/>
        </a:p>
      </dgm:t>
    </dgm:pt>
    <dgm:pt modelId="{D1A30C1D-2E3D-48D5-9FC7-CFA41021890B}">
      <dgm:prSet phldrT="[Text]" custT="1"/>
      <dgm:spPr/>
      <dgm:t>
        <a:bodyPr/>
        <a:lstStyle/>
        <a:p>
          <a:r>
            <a:rPr lang="en-US" sz="1200" b="1" dirty="0"/>
            <a:t>Adequacy of Faculty</a:t>
          </a:r>
          <a:endParaRPr lang="en-US" sz="1200" b="1" u="none" dirty="0"/>
        </a:p>
      </dgm:t>
    </dgm:pt>
    <dgm:pt modelId="{60B604CA-2756-4224-8D59-23D93A1A696B}" type="parTrans" cxnId="{845527A7-C7E5-48DA-BBEB-A5F3E3404DF5}">
      <dgm:prSet/>
      <dgm:spPr/>
      <dgm:t>
        <a:bodyPr/>
        <a:lstStyle/>
        <a:p>
          <a:endParaRPr lang="en-US"/>
        </a:p>
      </dgm:t>
    </dgm:pt>
    <dgm:pt modelId="{4410F00F-5EF7-48A3-8662-CE954EE6E1A3}" type="sibTrans" cxnId="{845527A7-C7E5-48DA-BBEB-A5F3E3404DF5}">
      <dgm:prSet/>
      <dgm:spPr/>
      <dgm:t>
        <a:bodyPr/>
        <a:lstStyle/>
        <a:p>
          <a:endParaRPr lang="en-US"/>
        </a:p>
      </dgm:t>
    </dgm:pt>
    <dgm:pt modelId="{D55BFEE9-4F2E-4DFC-84C4-08773E696177}">
      <dgm:prSet custT="1"/>
      <dgm:spPr/>
      <dgm:t>
        <a:bodyPr/>
        <a:lstStyle/>
        <a:p>
          <a:r>
            <a:rPr lang="en-US" sz="1200" b="1" dirty="0"/>
            <a:t>Qualification</a:t>
          </a:r>
        </a:p>
      </dgm:t>
    </dgm:pt>
    <dgm:pt modelId="{5A3F78A8-3AA3-46D7-9776-C14BFB9D9E9D}" type="parTrans" cxnId="{897CA158-C347-4504-A4E8-758DFED3E4AE}">
      <dgm:prSet/>
      <dgm:spPr/>
      <dgm:t>
        <a:bodyPr/>
        <a:lstStyle/>
        <a:p>
          <a:endParaRPr lang="en-US"/>
        </a:p>
      </dgm:t>
    </dgm:pt>
    <dgm:pt modelId="{C38854AD-9AB8-4F20-872F-91B92DA3F8CF}" type="sibTrans" cxnId="{897CA158-C347-4504-A4E8-758DFED3E4AE}">
      <dgm:prSet/>
      <dgm:spPr/>
      <dgm:t>
        <a:bodyPr/>
        <a:lstStyle/>
        <a:p>
          <a:endParaRPr lang="en-US"/>
        </a:p>
      </dgm:t>
    </dgm:pt>
    <dgm:pt modelId="{CB56DA00-7F22-440F-888F-CDC54E0CD1B0}">
      <dgm:prSet custT="1"/>
      <dgm:spPr/>
      <dgm:t>
        <a:bodyPr/>
        <a:lstStyle/>
        <a:p>
          <a:r>
            <a:rPr lang="en-US" sz="1200" b="1" dirty="0"/>
            <a:t>Faculty Planning</a:t>
          </a:r>
        </a:p>
      </dgm:t>
    </dgm:pt>
    <dgm:pt modelId="{72DE3966-173A-4B31-B778-932133765E68}" type="parTrans" cxnId="{D33F5FE8-0D23-442C-A7B1-A5328F83F833}">
      <dgm:prSet/>
      <dgm:spPr/>
      <dgm:t>
        <a:bodyPr/>
        <a:lstStyle/>
        <a:p>
          <a:endParaRPr lang="en-US"/>
        </a:p>
      </dgm:t>
    </dgm:pt>
    <dgm:pt modelId="{D9643991-3970-4E99-9C3E-55C6A5C37C0D}" type="sibTrans" cxnId="{D33F5FE8-0D23-442C-A7B1-A5328F83F833}">
      <dgm:prSet/>
      <dgm:spPr/>
      <dgm:t>
        <a:bodyPr/>
        <a:lstStyle/>
        <a:p>
          <a:endParaRPr lang="en-US"/>
        </a:p>
      </dgm:t>
    </dgm:pt>
    <dgm:pt modelId="{5AD0C758-F180-4612-A788-E05B4438CFFF}">
      <dgm:prSet custT="1"/>
      <dgm:spPr/>
      <dgm:t>
        <a:bodyPr/>
        <a:lstStyle/>
        <a:p>
          <a:r>
            <a:rPr lang="en-US" sz="1200" b="1" dirty="0"/>
            <a:t>Faculty Recruitment</a:t>
          </a:r>
        </a:p>
      </dgm:t>
    </dgm:pt>
    <dgm:pt modelId="{975F558C-3A5D-416B-AEFE-86ECEC1657D6}" type="parTrans" cxnId="{76E2FDF2-E17A-4BA5-9692-B8D00A64D7AC}">
      <dgm:prSet/>
      <dgm:spPr/>
      <dgm:t>
        <a:bodyPr/>
        <a:lstStyle/>
        <a:p>
          <a:endParaRPr lang="en-US"/>
        </a:p>
      </dgm:t>
    </dgm:pt>
    <dgm:pt modelId="{B9C003BC-C877-456F-9A69-410DB2E54019}" type="sibTrans" cxnId="{76E2FDF2-E17A-4BA5-9692-B8D00A64D7AC}">
      <dgm:prSet/>
      <dgm:spPr/>
      <dgm:t>
        <a:bodyPr/>
        <a:lstStyle/>
        <a:p>
          <a:endParaRPr lang="en-US"/>
        </a:p>
      </dgm:t>
    </dgm:pt>
    <dgm:pt modelId="{64E9CA35-D4B3-4163-B687-8C0922346CE3}">
      <dgm:prSet custT="1"/>
      <dgm:spPr/>
      <dgm:t>
        <a:bodyPr/>
        <a:lstStyle/>
        <a:p>
          <a:r>
            <a:rPr lang="en-US" sz="1200" b="1" dirty="0"/>
            <a:t>Future Plans for Faculty Development</a:t>
          </a:r>
        </a:p>
      </dgm:t>
    </dgm:pt>
    <dgm:pt modelId="{500B5B76-F66B-4024-975E-0E5772876822}" type="parTrans" cxnId="{14754FE9-FB2B-4DA9-B3AA-39E4240B30AF}">
      <dgm:prSet/>
      <dgm:spPr/>
      <dgm:t>
        <a:bodyPr/>
        <a:lstStyle/>
        <a:p>
          <a:endParaRPr lang="en-US"/>
        </a:p>
      </dgm:t>
    </dgm:pt>
    <dgm:pt modelId="{4C802C2D-A3E4-4726-B715-2B4CEFD01FB9}" type="sibTrans" cxnId="{14754FE9-FB2B-4DA9-B3AA-39E4240B30AF}">
      <dgm:prSet/>
      <dgm:spPr/>
      <dgm:t>
        <a:bodyPr/>
        <a:lstStyle/>
        <a:p>
          <a:endParaRPr lang="en-US"/>
        </a:p>
      </dgm:t>
    </dgm:pt>
    <dgm:pt modelId="{3B67BE6F-0291-440B-A5C8-0D15C1113859}">
      <dgm:prSet custT="1"/>
      <dgm:spPr/>
      <dgm:t>
        <a:bodyPr/>
        <a:lstStyle/>
        <a:p>
          <a:r>
            <a:rPr lang="en-US" sz="1200" b="1" dirty="0"/>
            <a:t>Faculty Role in Decision Making</a:t>
          </a:r>
        </a:p>
      </dgm:t>
    </dgm:pt>
    <dgm:pt modelId="{D68E009D-E451-40A4-8DD8-6B45E29A63C0}" type="parTrans" cxnId="{1281220A-D9B0-4172-8DD9-4E7E8E415FCE}">
      <dgm:prSet/>
      <dgm:spPr/>
      <dgm:t>
        <a:bodyPr/>
        <a:lstStyle/>
        <a:p>
          <a:endParaRPr lang="en-US"/>
        </a:p>
      </dgm:t>
    </dgm:pt>
    <dgm:pt modelId="{B466B734-435F-4373-90D0-CD300E5232DC}" type="sibTrans" cxnId="{1281220A-D9B0-4172-8DD9-4E7E8E415FCE}">
      <dgm:prSet/>
      <dgm:spPr/>
      <dgm:t>
        <a:bodyPr/>
        <a:lstStyle/>
        <a:p>
          <a:endParaRPr lang="en-US"/>
        </a:p>
      </dgm:t>
    </dgm:pt>
    <dgm:pt modelId="{09313992-5EAF-49A9-B1C2-A79B9C4D4097}">
      <dgm:prSet custT="1"/>
      <dgm:spPr/>
      <dgm:t>
        <a:bodyPr/>
        <a:lstStyle/>
        <a:p>
          <a:r>
            <a:rPr lang="en-US" sz="1200" b="1" dirty="0"/>
            <a:t>Faculty Consulting</a:t>
          </a:r>
        </a:p>
      </dgm:t>
    </dgm:pt>
    <dgm:pt modelId="{A9E8FF03-76E6-44E2-8737-D2B0E63DC63B}" type="parTrans" cxnId="{DD94BF83-564E-4CF2-B101-61450381F176}">
      <dgm:prSet/>
      <dgm:spPr/>
      <dgm:t>
        <a:bodyPr/>
        <a:lstStyle/>
        <a:p>
          <a:endParaRPr lang="en-US"/>
        </a:p>
      </dgm:t>
    </dgm:pt>
    <dgm:pt modelId="{6DF0DD8E-BAA4-46D6-ADA4-0DC9AA7D12FE}" type="sibTrans" cxnId="{DD94BF83-564E-4CF2-B101-61450381F176}">
      <dgm:prSet/>
      <dgm:spPr/>
      <dgm:t>
        <a:bodyPr/>
        <a:lstStyle/>
        <a:p>
          <a:endParaRPr lang="en-US"/>
        </a:p>
      </dgm:t>
    </dgm:pt>
    <dgm:pt modelId="{10BE5849-D54D-43D7-B115-EE3D9CBE1800}">
      <dgm:prSet custT="1"/>
      <dgm:spPr/>
      <dgm:t>
        <a:bodyPr/>
        <a:lstStyle/>
        <a:p>
          <a:r>
            <a:rPr lang="en-US" sz="1200" b="1" dirty="0"/>
            <a:t>Faculty Evaluation and Assessment</a:t>
          </a:r>
        </a:p>
      </dgm:t>
    </dgm:pt>
    <dgm:pt modelId="{21AB38D9-B3C3-43BB-94EE-439997B2C794}" type="parTrans" cxnId="{469F6391-C294-4BEA-B8CE-9EB7D4671165}">
      <dgm:prSet/>
      <dgm:spPr/>
      <dgm:t>
        <a:bodyPr/>
        <a:lstStyle/>
        <a:p>
          <a:endParaRPr lang="en-US"/>
        </a:p>
      </dgm:t>
    </dgm:pt>
    <dgm:pt modelId="{52E38075-721F-4A95-B9F0-A0571138DE64}" type="sibTrans" cxnId="{469F6391-C294-4BEA-B8CE-9EB7D4671165}">
      <dgm:prSet/>
      <dgm:spPr/>
      <dgm:t>
        <a:bodyPr/>
        <a:lstStyle/>
        <a:p>
          <a:endParaRPr lang="en-US"/>
        </a:p>
      </dgm:t>
    </dgm:pt>
    <dgm:pt modelId="{F4FF2A3C-98AD-4A9A-AAD0-B9B32F6FAEC1}">
      <dgm:prSet custT="1"/>
      <dgm:spPr/>
      <dgm:t>
        <a:bodyPr/>
        <a:lstStyle/>
        <a:p>
          <a:r>
            <a:rPr lang="en-US" sz="1200" b="1" dirty="0"/>
            <a:t>Faculty Stability and Turnover</a:t>
          </a:r>
        </a:p>
      </dgm:t>
    </dgm:pt>
    <dgm:pt modelId="{1BA4743E-CD6D-42C5-8B99-B47BC1601B49}" type="parTrans" cxnId="{ECE8D166-3DED-48B2-8A01-3F3E873BB5ED}">
      <dgm:prSet/>
      <dgm:spPr/>
      <dgm:t>
        <a:bodyPr/>
        <a:lstStyle/>
        <a:p>
          <a:endParaRPr lang="en-US"/>
        </a:p>
      </dgm:t>
    </dgm:pt>
    <dgm:pt modelId="{90305C3C-A2A3-472B-93C7-62FB55B04221}" type="sibTrans" cxnId="{ECE8D166-3DED-48B2-8A01-3F3E873BB5ED}">
      <dgm:prSet/>
      <dgm:spPr/>
      <dgm:t>
        <a:bodyPr/>
        <a:lstStyle/>
        <a:p>
          <a:endParaRPr lang="en-US"/>
        </a:p>
      </dgm:t>
    </dgm:pt>
    <dgm:pt modelId="{13590370-B4C5-4180-93AE-65A46ED36F49}">
      <dgm:prSet custT="1"/>
      <dgm:spPr/>
      <dgm:t>
        <a:bodyPr/>
        <a:lstStyle/>
        <a:p>
          <a:r>
            <a:rPr lang="en-US" sz="1200" b="1" dirty="0"/>
            <a:t>Faculty participation in external academic and professional org</a:t>
          </a:r>
        </a:p>
      </dgm:t>
    </dgm:pt>
    <dgm:pt modelId="{3F4274A9-0313-40F9-9147-E46A2FFB17BD}" type="parTrans" cxnId="{B2BC26D0-DB62-406E-973C-6851A0F9CE9D}">
      <dgm:prSet/>
      <dgm:spPr/>
      <dgm:t>
        <a:bodyPr/>
        <a:lstStyle/>
        <a:p>
          <a:endParaRPr lang="en-US"/>
        </a:p>
      </dgm:t>
    </dgm:pt>
    <dgm:pt modelId="{01D5521B-7873-4740-8ED0-7DC2564888B9}" type="sibTrans" cxnId="{B2BC26D0-DB62-406E-973C-6851A0F9CE9D}">
      <dgm:prSet/>
      <dgm:spPr/>
      <dgm:t>
        <a:bodyPr/>
        <a:lstStyle/>
        <a:p>
          <a:endParaRPr lang="en-US"/>
        </a:p>
      </dgm:t>
    </dgm:pt>
    <dgm:pt modelId="{16EA45DA-1BC4-493A-89E9-8A965FC1A8B3}">
      <dgm:prSet custT="1"/>
      <dgm:spPr/>
      <dgm:t>
        <a:bodyPr/>
        <a:lstStyle/>
        <a:p>
          <a:r>
            <a:rPr lang="en-US" sz="1200" b="1" dirty="0"/>
            <a:t>Faculty exposure to corporate world and social org</a:t>
          </a:r>
        </a:p>
      </dgm:t>
    </dgm:pt>
    <dgm:pt modelId="{E55A24AD-F7B6-43C5-8757-03667F65ED1A}" type="parTrans" cxnId="{9298416C-2F51-42D6-B2A7-31CAA5354A52}">
      <dgm:prSet/>
      <dgm:spPr/>
      <dgm:t>
        <a:bodyPr/>
        <a:lstStyle/>
        <a:p>
          <a:endParaRPr lang="en-US"/>
        </a:p>
      </dgm:t>
    </dgm:pt>
    <dgm:pt modelId="{C38437B0-0ED3-4497-A388-A1C8ECB4B728}" type="sibTrans" cxnId="{9298416C-2F51-42D6-B2A7-31CAA5354A52}">
      <dgm:prSet/>
      <dgm:spPr/>
      <dgm:t>
        <a:bodyPr/>
        <a:lstStyle/>
        <a:p>
          <a:endParaRPr lang="en-US"/>
        </a:p>
      </dgm:t>
    </dgm:pt>
    <dgm:pt modelId="{BEB66549-A005-4747-80F8-6FC2172E58FC}">
      <dgm:prSet custT="1"/>
      <dgm:spPr/>
      <dgm:t>
        <a:bodyPr/>
        <a:lstStyle/>
        <a:p>
          <a:r>
            <a:rPr lang="en-US" sz="1200" b="1" dirty="0"/>
            <a:t>International exposure</a:t>
          </a:r>
        </a:p>
      </dgm:t>
    </dgm:pt>
    <dgm:pt modelId="{600B9B33-5EF3-4EFD-B202-8C3942FD1248}" type="parTrans" cxnId="{75234365-431A-46D7-8D62-DB50BC9B44EC}">
      <dgm:prSet/>
      <dgm:spPr/>
      <dgm:t>
        <a:bodyPr/>
        <a:lstStyle/>
        <a:p>
          <a:endParaRPr lang="en-US"/>
        </a:p>
      </dgm:t>
    </dgm:pt>
    <dgm:pt modelId="{3ECD1BB3-1CF1-499C-8E74-2FFA9AEA4F52}" type="sibTrans" cxnId="{75234365-431A-46D7-8D62-DB50BC9B44EC}">
      <dgm:prSet/>
      <dgm:spPr/>
      <dgm:t>
        <a:bodyPr/>
        <a:lstStyle/>
        <a:p>
          <a:endParaRPr lang="en-US"/>
        </a:p>
      </dgm:t>
    </dgm:pt>
    <dgm:pt modelId="{57FBC91E-5385-401C-9067-B9F52D20B74F}" type="pres">
      <dgm:prSet presAssocID="{D30FDA30-D0AE-4A4E-9AFB-B021CA25823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60DF627-EC5B-4119-85B2-D11D87497B1E}" type="pres">
      <dgm:prSet presAssocID="{DBDEE29B-9A4E-4A99-B823-94D7870E4997}" presName="centerShape" presStyleLbl="node0" presStyleIdx="0" presStyleCnt="1" custScaleX="157207"/>
      <dgm:spPr/>
      <dgm:t>
        <a:bodyPr/>
        <a:lstStyle/>
        <a:p>
          <a:endParaRPr lang="en-US"/>
        </a:p>
      </dgm:t>
    </dgm:pt>
    <dgm:pt modelId="{554A7DEC-ABFA-4456-8580-8F887E0FCBF0}" type="pres">
      <dgm:prSet presAssocID="{D1A30C1D-2E3D-48D5-9FC7-CFA41021890B}" presName="node" presStyleLbl="node1" presStyleIdx="0" presStyleCnt="12" custScaleX="370951" custScaleY="152278" custRadScaleRad="607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D1871C-4B0F-44C5-BE9E-CC40E5B0A180}" type="pres">
      <dgm:prSet presAssocID="{D1A30C1D-2E3D-48D5-9FC7-CFA41021890B}" presName="dummy" presStyleCnt="0"/>
      <dgm:spPr/>
    </dgm:pt>
    <dgm:pt modelId="{E44849F0-1AEE-4CB0-8362-A0897147D010}" type="pres">
      <dgm:prSet presAssocID="{4410F00F-5EF7-48A3-8662-CE954EE6E1A3}" presName="sibTrans" presStyleLbl="sibTrans2D1" presStyleIdx="0" presStyleCnt="12"/>
      <dgm:spPr/>
      <dgm:t>
        <a:bodyPr/>
        <a:lstStyle/>
        <a:p>
          <a:endParaRPr lang="en-US"/>
        </a:p>
      </dgm:t>
    </dgm:pt>
    <dgm:pt modelId="{ED6015D1-6F04-401D-A015-155E66B6782B}" type="pres">
      <dgm:prSet presAssocID="{D55BFEE9-4F2E-4DFC-84C4-08773E696177}" presName="node" presStyleLbl="node1" presStyleIdx="1" presStyleCnt="12" custScaleX="288647" custScaleY="1313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300921-8E48-4A7D-9669-D750F5EE9987}" type="pres">
      <dgm:prSet presAssocID="{D55BFEE9-4F2E-4DFC-84C4-08773E696177}" presName="dummy" presStyleCnt="0"/>
      <dgm:spPr/>
    </dgm:pt>
    <dgm:pt modelId="{4C76704F-4ABB-4AF0-897E-C0490B7C0367}" type="pres">
      <dgm:prSet presAssocID="{C38854AD-9AB8-4F20-872F-91B92DA3F8CF}" presName="sibTrans" presStyleLbl="sibTrans2D1" presStyleIdx="1" presStyleCnt="12"/>
      <dgm:spPr/>
      <dgm:t>
        <a:bodyPr/>
        <a:lstStyle/>
        <a:p>
          <a:endParaRPr lang="en-US"/>
        </a:p>
      </dgm:t>
    </dgm:pt>
    <dgm:pt modelId="{24E2B78F-E0AD-46F2-91ED-FBF2C798BE32}" type="pres">
      <dgm:prSet presAssocID="{CB56DA00-7F22-440F-888F-CDC54E0CD1B0}" presName="node" presStyleLbl="node1" presStyleIdx="2" presStyleCnt="12" custScaleX="288647" custScaleY="1313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D70F60-7954-49B6-9D08-4BC4D2221237}" type="pres">
      <dgm:prSet presAssocID="{CB56DA00-7F22-440F-888F-CDC54E0CD1B0}" presName="dummy" presStyleCnt="0"/>
      <dgm:spPr/>
    </dgm:pt>
    <dgm:pt modelId="{CABC7D17-D7C9-4E55-BC2F-9069CB0C3DC3}" type="pres">
      <dgm:prSet presAssocID="{D9643991-3970-4E99-9C3E-55C6A5C37C0D}" presName="sibTrans" presStyleLbl="sibTrans2D1" presStyleIdx="2" presStyleCnt="12"/>
      <dgm:spPr/>
      <dgm:t>
        <a:bodyPr/>
        <a:lstStyle/>
        <a:p>
          <a:endParaRPr lang="en-US"/>
        </a:p>
      </dgm:t>
    </dgm:pt>
    <dgm:pt modelId="{321017F3-5434-427A-A04F-917670C05408}" type="pres">
      <dgm:prSet presAssocID="{5AD0C758-F180-4612-A788-E05B4438CFFF}" presName="node" presStyleLbl="node1" presStyleIdx="3" presStyleCnt="12" custScaleX="288647" custScaleY="1313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02028C-6BE4-48D0-A9DF-766E02048BD4}" type="pres">
      <dgm:prSet presAssocID="{5AD0C758-F180-4612-A788-E05B4438CFFF}" presName="dummy" presStyleCnt="0"/>
      <dgm:spPr/>
    </dgm:pt>
    <dgm:pt modelId="{0B5B9001-BF4F-4C28-A59A-EDE7CB4F41B1}" type="pres">
      <dgm:prSet presAssocID="{B9C003BC-C877-456F-9A69-410DB2E54019}" presName="sibTrans" presStyleLbl="sibTrans2D1" presStyleIdx="3" presStyleCnt="12"/>
      <dgm:spPr/>
      <dgm:t>
        <a:bodyPr/>
        <a:lstStyle/>
        <a:p>
          <a:endParaRPr lang="en-US"/>
        </a:p>
      </dgm:t>
    </dgm:pt>
    <dgm:pt modelId="{B5F65560-5D12-4104-947D-F9B40AA5BC89}" type="pres">
      <dgm:prSet presAssocID="{64E9CA35-D4B3-4163-B687-8C0922346CE3}" presName="node" presStyleLbl="node1" presStyleIdx="4" presStyleCnt="12" custScaleX="288647" custScaleY="1313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0808D5-4C5C-46B3-80AF-0FD1E338F2FE}" type="pres">
      <dgm:prSet presAssocID="{64E9CA35-D4B3-4163-B687-8C0922346CE3}" presName="dummy" presStyleCnt="0"/>
      <dgm:spPr/>
    </dgm:pt>
    <dgm:pt modelId="{D102EFD8-97FC-4C59-92BB-0F37451A26BE}" type="pres">
      <dgm:prSet presAssocID="{4C802C2D-A3E4-4726-B715-2B4CEFD01FB9}" presName="sibTrans" presStyleLbl="sibTrans2D1" presStyleIdx="4" presStyleCnt="12"/>
      <dgm:spPr/>
      <dgm:t>
        <a:bodyPr/>
        <a:lstStyle/>
        <a:p>
          <a:endParaRPr lang="en-US"/>
        </a:p>
      </dgm:t>
    </dgm:pt>
    <dgm:pt modelId="{8641E576-34C9-4D7C-B5EC-8FF6C018A76E}" type="pres">
      <dgm:prSet presAssocID="{3B67BE6F-0291-440B-A5C8-0D15C1113859}" presName="node" presStyleLbl="node1" presStyleIdx="5" presStyleCnt="12" custScaleX="288647" custScaleY="1313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AE54CA-9733-4951-8D43-81AD21EF26DC}" type="pres">
      <dgm:prSet presAssocID="{3B67BE6F-0291-440B-A5C8-0D15C1113859}" presName="dummy" presStyleCnt="0"/>
      <dgm:spPr/>
    </dgm:pt>
    <dgm:pt modelId="{6FB8F52B-097D-4FA5-B18C-4A2CEC9AF8BA}" type="pres">
      <dgm:prSet presAssocID="{B466B734-435F-4373-90D0-CD300E5232DC}" presName="sibTrans" presStyleLbl="sibTrans2D1" presStyleIdx="5" presStyleCnt="12"/>
      <dgm:spPr/>
      <dgm:t>
        <a:bodyPr/>
        <a:lstStyle/>
        <a:p>
          <a:endParaRPr lang="en-US"/>
        </a:p>
      </dgm:t>
    </dgm:pt>
    <dgm:pt modelId="{392E5832-F244-4095-8C01-4DB687C8EAAD}" type="pres">
      <dgm:prSet presAssocID="{09313992-5EAF-49A9-B1C2-A79B9C4D4097}" presName="node" presStyleLbl="node1" presStyleIdx="6" presStyleCnt="12" custScaleX="288647" custScaleY="131329" custRadScaleRad="55112" custRadScaleInc="-53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9FC86A-0F09-435F-AEA4-F9A2C21FFAD8}" type="pres">
      <dgm:prSet presAssocID="{09313992-5EAF-49A9-B1C2-A79B9C4D4097}" presName="dummy" presStyleCnt="0"/>
      <dgm:spPr/>
    </dgm:pt>
    <dgm:pt modelId="{C8EB75BD-237B-423A-A94D-7531E7845966}" type="pres">
      <dgm:prSet presAssocID="{6DF0DD8E-BAA4-46D6-ADA4-0DC9AA7D12FE}" presName="sibTrans" presStyleLbl="sibTrans2D1" presStyleIdx="6" presStyleCnt="12"/>
      <dgm:spPr/>
      <dgm:t>
        <a:bodyPr/>
        <a:lstStyle/>
        <a:p>
          <a:endParaRPr lang="en-US"/>
        </a:p>
      </dgm:t>
    </dgm:pt>
    <dgm:pt modelId="{53C34091-813D-408E-83F2-62D2C32D4467}" type="pres">
      <dgm:prSet presAssocID="{10BE5849-D54D-43D7-B115-EE3D9CBE1800}" presName="node" presStyleLbl="node1" presStyleIdx="7" presStyleCnt="12" custScaleX="288647" custScaleY="1313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B51CF7-E425-4A79-B723-A590D8544CD2}" type="pres">
      <dgm:prSet presAssocID="{10BE5849-D54D-43D7-B115-EE3D9CBE1800}" presName="dummy" presStyleCnt="0"/>
      <dgm:spPr/>
    </dgm:pt>
    <dgm:pt modelId="{56E61E59-B502-436F-A6DE-9848BAB66D58}" type="pres">
      <dgm:prSet presAssocID="{52E38075-721F-4A95-B9F0-A0571138DE64}" presName="sibTrans" presStyleLbl="sibTrans2D1" presStyleIdx="7" presStyleCnt="12"/>
      <dgm:spPr/>
      <dgm:t>
        <a:bodyPr/>
        <a:lstStyle/>
        <a:p>
          <a:endParaRPr lang="en-US"/>
        </a:p>
      </dgm:t>
    </dgm:pt>
    <dgm:pt modelId="{D2D9E6F6-54FC-473C-ACE8-DDD48C1275A5}" type="pres">
      <dgm:prSet presAssocID="{F4FF2A3C-98AD-4A9A-AAD0-B9B32F6FAEC1}" presName="node" presStyleLbl="node1" presStyleIdx="8" presStyleCnt="12" custScaleX="288647" custScaleY="1313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A7D652-839B-436F-B7F9-7E193B5F6C42}" type="pres">
      <dgm:prSet presAssocID="{F4FF2A3C-98AD-4A9A-AAD0-B9B32F6FAEC1}" presName="dummy" presStyleCnt="0"/>
      <dgm:spPr/>
    </dgm:pt>
    <dgm:pt modelId="{3F549A3C-0990-42C4-8FF5-108C6EC757A3}" type="pres">
      <dgm:prSet presAssocID="{90305C3C-A2A3-472B-93C7-62FB55B04221}" presName="sibTrans" presStyleLbl="sibTrans2D1" presStyleIdx="8" presStyleCnt="12"/>
      <dgm:spPr/>
      <dgm:t>
        <a:bodyPr/>
        <a:lstStyle/>
        <a:p>
          <a:endParaRPr lang="en-US"/>
        </a:p>
      </dgm:t>
    </dgm:pt>
    <dgm:pt modelId="{5CC38081-4B89-439A-8588-3B576194BAB4}" type="pres">
      <dgm:prSet presAssocID="{13590370-B4C5-4180-93AE-65A46ED36F49}" presName="node" presStyleLbl="node1" presStyleIdx="9" presStyleCnt="12" custScaleX="288647" custScaleY="1313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855957-F487-428F-A684-AA64AAF76E21}" type="pres">
      <dgm:prSet presAssocID="{13590370-B4C5-4180-93AE-65A46ED36F49}" presName="dummy" presStyleCnt="0"/>
      <dgm:spPr/>
    </dgm:pt>
    <dgm:pt modelId="{C79A97D0-8B4A-48AE-8C00-404FCBDCF55A}" type="pres">
      <dgm:prSet presAssocID="{01D5521B-7873-4740-8ED0-7DC2564888B9}" presName="sibTrans" presStyleLbl="sibTrans2D1" presStyleIdx="9" presStyleCnt="12"/>
      <dgm:spPr/>
      <dgm:t>
        <a:bodyPr/>
        <a:lstStyle/>
        <a:p>
          <a:endParaRPr lang="en-US"/>
        </a:p>
      </dgm:t>
    </dgm:pt>
    <dgm:pt modelId="{CA283F7E-601C-4245-863E-165350F61DE0}" type="pres">
      <dgm:prSet presAssocID="{16EA45DA-1BC4-493A-89E9-8A965FC1A8B3}" presName="node" presStyleLbl="node1" presStyleIdx="10" presStyleCnt="12" custScaleX="288647" custScaleY="1313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CDD3F9-EB7F-4913-8EC2-9F5F06A608F4}" type="pres">
      <dgm:prSet presAssocID="{16EA45DA-1BC4-493A-89E9-8A965FC1A8B3}" presName="dummy" presStyleCnt="0"/>
      <dgm:spPr/>
    </dgm:pt>
    <dgm:pt modelId="{2CF24BB9-914A-4DFC-9382-3D78EBCAD95C}" type="pres">
      <dgm:prSet presAssocID="{C38437B0-0ED3-4497-A388-A1C8ECB4B728}" presName="sibTrans" presStyleLbl="sibTrans2D1" presStyleIdx="10" presStyleCnt="12"/>
      <dgm:spPr/>
      <dgm:t>
        <a:bodyPr/>
        <a:lstStyle/>
        <a:p>
          <a:endParaRPr lang="en-US"/>
        </a:p>
      </dgm:t>
    </dgm:pt>
    <dgm:pt modelId="{FF25CEFE-87AC-436F-8E5A-D278196DFC19}" type="pres">
      <dgm:prSet presAssocID="{BEB66549-A005-4747-80F8-6FC2172E58FC}" presName="node" presStyleLbl="node1" presStyleIdx="11" presStyleCnt="12" custScaleX="288647" custScaleY="1313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50AA3F-9EDB-4EA8-8C24-A5696766500E}" type="pres">
      <dgm:prSet presAssocID="{BEB66549-A005-4747-80F8-6FC2172E58FC}" presName="dummy" presStyleCnt="0"/>
      <dgm:spPr/>
    </dgm:pt>
    <dgm:pt modelId="{94D10DC3-8945-4403-A4C8-2E87A1E035AD}" type="pres">
      <dgm:prSet presAssocID="{3ECD1BB3-1CF1-499C-8E74-2FFA9AEA4F52}" presName="sibTrans" presStyleLbl="sibTrans2D1" presStyleIdx="11" presStyleCnt="12"/>
      <dgm:spPr/>
      <dgm:t>
        <a:bodyPr/>
        <a:lstStyle/>
        <a:p>
          <a:endParaRPr lang="en-US"/>
        </a:p>
      </dgm:t>
    </dgm:pt>
  </dgm:ptLst>
  <dgm:cxnLst>
    <dgm:cxn modelId="{DD94BF83-564E-4CF2-B101-61450381F176}" srcId="{DBDEE29B-9A4E-4A99-B823-94D7870E4997}" destId="{09313992-5EAF-49A9-B1C2-A79B9C4D4097}" srcOrd="6" destOrd="0" parTransId="{A9E8FF03-76E6-44E2-8737-D2B0E63DC63B}" sibTransId="{6DF0DD8E-BAA4-46D6-ADA4-0DC9AA7D12FE}"/>
    <dgm:cxn modelId="{C0BFFA7B-7AFF-475C-ABFE-9405BE7CE0F1}" type="presOf" srcId="{3B67BE6F-0291-440B-A5C8-0D15C1113859}" destId="{8641E576-34C9-4D7C-B5EC-8FF6C018A76E}" srcOrd="0" destOrd="0" presId="urn:microsoft.com/office/officeart/2005/8/layout/radial6"/>
    <dgm:cxn modelId="{B6B09E4A-276F-4683-9225-6123098CC48C}" type="presOf" srcId="{01D5521B-7873-4740-8ED0-7DC2564888B9}" destId="{C79A97D0-8B4A-48AE-8C00-404FCBDCF55A}" srcOrd="0" destOrd="0" presId="urn:microsoft.com/office/officeart/2005/8/layout/radial6"/>
    <dgm:cxn modelId="{7625ADB6-84B7-4308-8E51-3F81FC695943}" type="presOf" srcId="{09313992-5EAF-49A9-B1C2-A79B9C4D4097}" destId="{392E5832-F244-4095-8C01-4DB687C8EAAD}" srcOrd="0" destOrd="0" presId="urn:microsoft.com/office/officeart/2005/8/layout/radial6"/>
    <dgm:cxn modelId="{DBF72BE6-F4DA-4ED9-9646-31FE433F3D38}" type="presOf" srcId="{16EA45DA-1BC4-493A-89E9-8A965FC1A8B3}" destId="{CA283F7E-601C-4245-863E-165350F61DE0}" srcOrd="0" destOrd="0" presId="urn:microsoft.com/office/officeart/2005/8/layout/radial6"/>
    <dgm:cxn modelId="{D5D9D9CD-A6EE-4F61-9AAC-16BD1E097994}" type="presOf" srcId="{10BE5849-D54D-43D7-B115-EE3D9CBE1800}" destId="{53C34091-813D-408E-83F2-62D2C32D4467}" srcOrd="0" destOrd="0" presId="urn:microsoft.com/office/officeart/2005/8/layout/radial6"/>
    <dgm:cxn modelId="{739D3FC7-86FE-4AB2-A297-A733388031A0}" type="presOf" srcId="{D1A30C1D-2E3D-48D5-9FC7-CFA41021890B}" destId="{554A7DEC-ABFA-4456-8580-8F887E0FCBF0}" srcOrd="0" destOrd="0" presId="urn:microsoft.com/office/officeart/2005/8/layout/radial6"/>
    <dgm:cxn modelId="{34CA30C6-A2E0-4BC4-B7CA-AD91FABC3DCA}" type="presOf" srcId="{C38437B0-0ED3-4497-A388-A1C8ECB4B728}" destId="{2CF24BB9-914A-4DFC-9382-3D78EBCAD95C}" srcOrd="0" destOrd="0" presId="urn:microsoft.com/office/officeart/2005/8/layout/radial6"/>
    <dgm:cxn modelId="{3879C78D-7A7D-4079-B4E5-7732D3EFCDE6}" type="presOf" srcId="{D55BFEE9-4F2E-4DFC-84C4-08773E696177}" destId="{ED6015D1-6F04-401D-A015-155E66B6782B}" srcOrd="0" destOrd="0" presId="urn:microsoft.com/office/officeart/2005/8/layout/radial6"/>
    <dgm:cxn modelId="{14754FE9-FB2B-4DA9-B3AA-39E4240B30AF}" srcId="{DBDEE29B-9A4E-4A99-B823-94D7870E4997}" destId="{64E9CA35-D4B3-4163-B687-8C0922346CE3}" srcOrd="4" destOrd="0" parTransId="{500B5B76-F66B-4024-975E-0E5772876822}" sibTransId="{4C802C2D-A3E4-4726-B715-2B4CEFD01FB9}"/>
    <dgm:cxn modelId="{469F6391-C294-4BEA-B8CE-9EB7D4671165}" srcId="{DBDEE29B-9A4E-4A99-B823-94D7870E4997}" destId="{10BE5849-D54D-43D7-B115-EE3D9CBE1800}" srcOrd="7" destOrd="0" parTransId="{21AB38D9-B3C3-43BB-94EE-439997B2C794}" sibTransId="{52E38075-721F-4A95-B9F0-A0571138DE64}"/>
    <dgm:cxn modelId="{75234365-431A-46D7-8D62-DB50BC9B44EC}" srcId="{DBDEE29B-9A4E-4A99-B823-94D7870E4997}" destId="{BEB66549-A005-4747-80F8-6FC2172E58FC}" srcOrd="11" destOrd="0" parTransId="{600B9B33-5EF3-4EFD-B202-8C3942FD1248}" sibTransId="{3ECD1BB3-1CF1-499C-8E74-2FFA9AEA4F52}"/>
    <dgm:cxn modelId="{DA244D01-F68C-47EC-BD7E-97885656EB96}" type="presOf" srcId="{D9643991-3970-4E99-9C3E-55C6A5C37C0D}" destId="{CABC7D17-D7C9-4E55-BC2F-9069CB0C3DC3}" srcOrd="0" destOrd="0" presId="urn:microsoft.com/office/officeart/2005/8/layout/radial6"/>
    <dgm:cxn modelId="{99BA4643-798C-47C6-9E18-B9C6A902E365}" type="presOf" srcId="{F4FF2A3C-98AD-4A9A-AAD0-B9B32F6FAEC1}" destId="{D2D9E6F6-54FC-473C-ACE8-DDD48C1275A5}" srcOrd="0" destOrd="0" presId="urn:microsoft.com/office/officeart/2005/8/layout/radial6"/>
    <dgm:cxn modelId="{B2BC26D0-DB62-406E-973C-6851A0F9CE9D}" srcId="{DBDEE29B-9A4E-4A99-B823-94D7870E4997}" destId="{13590370-B4C5-4180-93AE-65A46ED36F49}" srcOrd="9" destOrd="0" parTransId="{3F4274A9-0313-40F9-9147-E46A2FFB17BD}" sibTransId="{01D5521B-7873-4740-8ED0-7DC2564888B9}"/>
    <dgm:cxn modelId="{E559099D-F157-4016-822A-B3CC7FD42098}" type="presOf" srcId="{D30FDA30-D0AE-4A4E-9AFB-B021CA258232}" destId="{57FBC91E-5385-401C-9067-B9F52D20B74F}" srcOrd="0" destOrd="0" presId="urn:microsoft.com/office/officeart/2005/8/layout/radial6"/>
    <dgm:cxn modelId="{9298416C-2F51-42D6-B2A7-31CAA5354A52}" srcId="{DBDEE29B-9A4E-4A99-B823-94D7870E4997}" destId="{16EA45DA-1BC4-493A-89E9-8A965FC1A8B3}" srcOrd="10" destOrd="0" parTransId="{E55A24AD-F7B6-43C5-8757-03667F65ED1A}" sibTransId="{C38437B0-0ED3-4497-A388-A1C8ECB4B728}"/>
    <dgm:cxn modelId="{0508A260-F1B2-4F82-9C12-0874902D9ED2}" type="presOf" srcId="{C38854AD-9AB8-4F20-872F-91B92DA3F8CF}" destId="{4C76704F-4ABB-4AF0-897E-C0490B7C0367}" srcOrd="0" destOrd="0" presId="urn:microsoft.com/office/officeart/2005/8/layout/radial6"/>
    <dgm:cxn modelId="{845527A7-C7E5-48DA-BBEB-A5F3E3404DF5}" srcId="{DBDEE29B-9A4E-4A99-B823-94D7870E4997}" destId="{D1A30C1D-2E3D-48D5-9FC7-CFA41021890B}" srcOrd="0" destOrd="0" parTransId="{60B604CA-2756-4224-8D59-23D93A1A696B}" sibTransId="{4410F00F-5EF7-48A3-8662-CE954EE6E1A3}"/>
    <dgm:cxn modelId="{CBAA2BA0-4824-48C4-A7A0-2E18D0E7FC78}" type="presOf" srcId="{DBDEE29B-9A4E-4A99-B823-94D7870E4997}" destId="{060DF627-EC5B-4119-85B2-D11D87497B1E}" srcOrd="0" destOrd="0" presId="urn:microsoft.com/office/officeart/2005/8/layout/radial6"/>
    <dgm:cxn modelId="{7CF6E42F-12A7-4D42-A174-96B44067B3E6}" type="presOf" srcId="{6DF0DD8E-BAA4-46D6-ADA4-0DC9AA7D12FE}" destId="{C8EB75BD-237B-423A-A94D-7531E7845966}" srcOrd="0" destOrd="0" presId="urn:microsoft.com/office/officeart/2005/8/layout/radial6"/>
    <dgm:cxn modelId="{3AC1AD65-6BCB-490A-BDB0-C68DD9EA2B4F}" type="presOf" srcId="{3ECD1BB3-1CF1-499C-8E74-2FFA9AEA4F52}" destId="{94D10DC3-8945-4403-A4C8-2E87A1E035AD}" srcOrd="0" destOrd="0" presId="urn:microsoft.com/office/officeart/2005/8/layout/radial6"/>
    <dgm:cxn modelId="{42A9C48C-1064-47A8-A7A8-4B9A6B95CF17}" type="presOf" srcId="{BEB66549-A005-4747-80F8-6FC2172E58FC}" destId="{FF25CEFE-87AC-436F-8E5A-D278196DFC19}" srcOrd="0" destOrd="0" presId="urn:microsoft.com/office/officeart/2005/8/layout/radial6"/>
    <dgm:cxn modelId="{1281220A-D9B0-4172-8DD9-4E7E8E415FCE}" srcId="{DBDEE29B-9A4E-4A99-B823-94D7870E4997}" destId="{3B67BE6F-0291-440B-A5C8-0D15C1113859}" srcOrd="5" destOrd="0" parTransId="{D68E009D-E451-40A4-8DD8-6B45E29A63C0}" sibTransId="{B466B734-435F-4373-90D0-CD300E5232DC}"/>
    <dgm:cxn modelId="{8DCF49F8-FB23-4A6B-9DA7-0753689E90DE}" type="presOf" srcId="{CB56DA00-7F22-440F-888F-CDC54E0CD1B0}" destId="{24E2B78F-E0AD-46F2-91ED-FBF2C798BE32}" srcOrd="0" destOrd="0" presId="urn:microsoft.com/office/officeart/2005/8/layout/radial6"/>
    <dgm:cxn modelId="{FD060978-9858-475E-8577-33B5D6A84538}" srcId="{D30FDA30-D0AE-4A4E-9AFB-B021CA258232}" destId="{DBDEE29B-9A4E-4A99-B823-94D7870E4997}" srcOrd="0" destOrd="0" parTransId="{6DAAA457-69C3-462D-A8C9-205A97D90C3B}" sibTransId="{A39D7D7D-D434-4971-B42D-B9F53C59EC01}"/>
    <dgm:cxn modelId="{897CA158-C347-4504-A4E8-758DFED3E4AE}" srcId="{DBDEE29B-9A4E-4A99-B823-94D7870E4997}" destId="{D55BFEE9-4F2E-4DFC-84C4-08773E696177}" srcOrd="1" destOrd="0" parTransId="{5A3F78A8-3AA3-46D7-9776-C14BFB9D9E9D}" sibTransId="{C38854AD-9AB8-4F20-872F-91B92DA3F8CF}"/>
    <dgm:cxn modelId="{B5325EE0-BFD4-4C44-BB84-A43EC55B0490}" type="presOf" srcId="{90305C3C-A2A3-472B-93C7-62FB55B04221}" destId="{3F549A3C-0990-42C4-8FF5-108C6EC757A3}" srcOrd="0" destOrd="0" presId="urn:microsoft.com/office/officeart/2005/8/layout/radial6"/>
    <dgm:cxn modelId="{824A8F7E-FAC6-4E34-8533-B22303D82A6F}" type="presOf" srcId="{52E38075-721F-4A95-B9F0-A0571138DE64}" destId="{56E61E59-B502-436F-A6DE-9848BAB66D58}" srcOrd="0" destOrd="0" presId="urn:microsoft.com/office/officeart/2005/8/layout/radial6"/>
    <dgm:cxn modelId="{643E2DC3-D2E2-4E9F-B876-1B6ABEE7326D}" type="presOf" srcId="{5AD0C758-F180-4612-A788-E05B4438CFFF}" destId="{321017F3-5434-427A-A04F-917670C05408}" srcOrd="0" destOrd="0" presId="urn:microsoft.com/office/officeart/2005/8/layout/radial6"/>
    <dgm:cxn modelId="{ECE8D166-3DED-48B2-8A01-3F3E873BB5ED}" srcId="{DBDEE29B-9A4E-4A99-B823-94D7870E4997}" destId="{F4FF2A3C-98AD-4A9A-AAD0-B9B32F6FAEC1}" srcOrd="8" destOrd="0" parTransId="{1BA4743E-CD6D-42C5-8B99-B47BC1601B49}" sibTransId="{90305C3C-A2A3-472B-93C7-62FB55B04221}"/>
    <dgm:cxn modelId="{083C8E40-7820-40FF-99D9-67410AB734A1}" type="presOf" srcId="{4C802C2D-A3E4-4726-B715-2B4CEFD01FB9}" destId="{D102EFD8-97FC-4C59-92BB-0F37451A26BE}" srcOrd="0" destOrd="0" presId="urn:microsoft.com/office/officeart/2005/8/layout/radial6"/>
    <dgm:cxn modelId="{93FBC85E-4AB6-488F-B611-BFD6EF4CAA0A}" type="presOf" srcId="{4410F00F-5EF7-48A3-8662-CE954EE6E1A3}" destId="{E44849F0-1AEE-4CB0-8362-A0897147D010}" srcOrd="0" destOrd="0" presId="urn:microsoft.com/office/officeart/2005/8/layout/radial6"/>
    <dgm:cxn modelId="{D33F5FE8-0D23-442C-A7B1-A5328F83F833}" srcId="{DBDEE29B-9A4E-4A99-B823-94D7870E4997}" destId="{CB56DA00-7F22-440F-888F-CDC54E0CD1B0}" srcOrd="2" destOrd="0" parTransId="{72DE3966-173A-4B31-B778-932133765E68}" sibTransId="{D9643991-3970-4E99-9C3E-55C6A5C37C0D}"/>
    <dgm:cxn modelId="{9025E696-C2BE-438A-8941-760C96197E31}" type="presOf" srcId="{B9C003BC-C877-456F-9A69-410DB2E54019}" destId="{0B5B9001-BF4F-4C28-A59A-EDE7CB4F41B1}" srcOrd="0" destOrd="0" presId="urn:microsoft.com/office/officeart/2005/8/layout/radial6"/>
    <dgm:cxn modelId="{4D2B79C4-CDE4-400D-8F4E-BE2DA04DAC0E}" type="presOf" srcId="{B466B734-435F-4373-90D0-CD300E5232DC}" destId="{6FB8F52B-097D-4FA5-B18C-4A2CEC9AF8BA}" srcOrd="0" destOrd="0" presId="urn:microsoft.com/office/officeart/2005/8/layout/radial6"/>
    <dgm:cxn modelId="{41BF07AA-DA07-45AF-9333-0E293517403C}" type="presOf" srcId="{64E9CA35-D4B3-4163-B687-8C0922346CE3}" destId="{B5F65560-5D12-4104-947D-F9B40AA5BC89}" srcOrd="0" destOrd="0" presId="urn:microsoft.com/office/officeart/2005/8/layout/radial6"/>
    <dgm:cxn modelId="{6599DD88-9877-40EB-B656-5CF54B5DF248}" type="presOf" srcId="{13590370-B4C5-4180-93AE-65A46ED36F49}" destId="{5CC38081-4B89-439A-8588-3B576194BAB4}" srcOrd="0" destOrd="0" presId="urn:microsoft.com/office/officeart/2005/8/layout/radial6"/>
    <dgm:cxn modelId="{76E2FDF2-E17A-4BA5-9692-B8D00A64D7AC}" srcId="{DBDEE29B-9A4E-4A99-B823-94D7870E4997}" destId="{5AD0C758-F180-4612-A788-E05B4438CFFF}" srcOrd="3" destOrd="0" parTransId="{975F558C-3A5D-416B-AEFE-86ECEC1657D6}" sibTransId="{B9C003BC-C877-456F-9A69-410DB2E54019}"/>
    <dgm:cxn modelId="{A8D50D3C-ADB3-418A-B3B6-33DD3A3E0277}" type="presParOf" srcId="{57FBC91E-5385-401C-9067-B9F52D20B74F}" destId="{060DF627-EC5B-4119-85B2-D11D87497B1E}" srcOrd="0" destOrd="0" presId="urn:microsoft.com/office/officeart/2005/8/layout/radial6"/>
    <dgm:cxn modelId="{F3F727B5-570C-44FA-B70A-021FD581C74F}" type="presParOf" srcId="{57FBC91E-5385-401C-9067-B9F52D20B74F}" destId="{554A7DEC-ABFA-4456-8580-8F887E0FCBF0}" srcOrd="1" destOrd="0" presId="urn:microsoft.com/office/officeart/2005/8/layout/radial6"/>
    <dgm:cxn modelId="{9BC163A1-D7C8-49AB-B650-A2DB63AEA00D}" type="presParOf" srcId="{57FBC91E-5385-401C-9067-B9F52D20B74F}" destId="{29D1871C-4B0F-44C5-BE9E-CC40E5B0A180}" srcOrd="2" destOrd="0" presId="urn:microsoft.com/office/officeart/2005/8/layout/radial6"/>
    <dgm:cxn modelId="{3F5B6AAF-5B7F-4299-8A1A-C0E5140ABA84}" type="presParOf" srcId="{57FBC91E-5385-401C-9067-B9F52D20B74F}" destId="{E44849F0-1AEE-4CB0-8362-A0897147D010}" srcOrd="3" destOrd="0" presId="urn:microsoft.com/office/officeart/2005/8/layout/radial6"/>
    <dgm:cxn modelId="{9B26B4DD-58C6-4A7A-95AF-D9FAE2AC3E08}" type="presParOf" srcId="{57FBC91E-5385-401C-9067-B9F52D20B74F}" destId="{ED6015D1-6F04-401D-A015-155E66B6782B}" srcOrd="4" destOrd="0" presId="urn:microsoft.com/office/officeart/2005/8/layout/radial6"/>
    <dgm:cxn modelId="{29256C4E-805B-42EA-8DF3-5F6AFCE76DA7}" type="presParOf" srcId="{57FBC91E-5385-401C-9067-B9F52D20B74F}" destId="{7C300921-8E48-4A7D-9669-D750F5EE9987}" srcOrd="5" destOrd="0" presId="urn:microsoft.com/office/officeart/2005/8/layout/radial6"/>
    <dgm:cxn modelId="{7A197FFD-43DC-4A1E-835C-36F501C96A12}" type="presParOf" srcId="{57FBC91E-5385-401C-9067-B9F52D20B74F}" destId="{4C76704F-4ABB-4AF0-897E-C0490B7C0367}" srcOrd="6" destOrd="0" presId="urn:microsoft.com/office/officeart/2005/8/layout/radial6"/>
    <dgm:cxn modelId="{F648A5D7-80E6-4180-B8D9-85813528C482}" type="presParOf" srcId="{57FBC91E-5385-401C-9067-B9F52D20B74F}" destId="{24E2B78F-E0AD-46F2-91ED-FBF2C798BE32}" srcOrd="7" destOrd="0" presId="urn:microsoft.com/office/officeart/2005/8/layout/radial6"/>
    <dgm:cxn modelId="{D7F196EC-C462-4ACE-8402-2F299EC892C8}" type="presParOf" srcId="{57FBC91E-5385-401C-9067-B9F52D20B74F}" destId="{6FD70F60-7954-49B6-9D08-4BC4D2221237}" srcOrd="8" destOrd="0" presId="urn:microsoft.com/office/officeart/2005/8/layout/radial6"/>
    <dgm:cxn modelId="{F59BB59D-EE9F-4C15-AC2E-9CB46F520011}" type="presParOf" srcId="{57FBC91E-5385-401C-9067-B9F52D20B74F}" destId="{CABC7D17-D7C9-4E55-BC2F-9069CB0C3DC3}" srcOrd="9" destOrd="0" presId="urn:microsoft.com/office/officeart/2005/8/layout/radial6"/>
    <dgm:cxn modelId="{84C0E34C-3B74-4DBB-B35A-61FF0057103C}" type="presParOf" srcId="{57FBC91E-5385-401C-9067-B9F52D20B74F}" destId="{321017F3-5434-427A-A04F-917670C05408}" srcOrd="10" destOrd="0" presId="urn:microsoft.com/office/officeart/2005/8/layout/radial6"/>
    <dgm:cxn modelId="{1C1CE733-D267-4D0B-8F0D-1F87C92E2B24}" type="presParOf" srcId="{57FBC91E-5385-401C-9067-B9F52D20B74F}" destId="{5802028C-6BE4-48D0-A9DF-766E02048BD4}" srcOrd="11" destOrd="0" presId="urn:microsoft.com/office/officeart/2005/8/layout/radial6"/>
    <dgm:cxn modelId="{6EE9A708-D7CB-417A-A687-6E3A32F39B4F}" type="presParOf" srcId="{57FBC91E-5385-401C-9067-B9F52D20B74F}" destId="{0B5B9001-BF4F-4C28-A59A-EDE7CB4F41B1}" srcOrd="12" destOrd="0" presId="urn:microsoft.com/office/officeart/2005/8/layout/radial6"/>
    <dgm:cxn modelId="{9AF4AF32-435F-4A43-BB90-5661B94C3AA1}" type="presParOf" srcId="{57FBC91E-5385-401C-9067-B9F52D20B74F}" destId="{B5F65560-5D12-4104-947D-F9B40AA5BC89}" srcOrd="13" destOrd="0" presId="urn:microsoft.com/office/officeart/2005/8/layout/radial6"/>
    <dgm:cxn modelId="{7A3FFB55-4198-4CAC-AF1B-EFB3549C5D33}" type="presParOf" srcId="{57FBC91E-5385-401C-9067-B9F52D20B74F}" destId="{0A0808D5-4C5C-46B3-80AF-0FD1E338F2FE}" srcOrd="14" destOrd="0" presId="urn:microsoft.com/office/officeart/2005/8/layout/radial6"/>
    <dgm:cxn modelId="{DE411634-6968-4372-B5C5-F146B82F5FE2}" type="presParOf" srcId="{57FBC91E-5385-401C-9067-B9F52D20B74F}" destId="{D102EFD8-97FC-4C59-92BB-0F37451A26BE}" srcOrd="15" destOrd="0" presId="urn:microsoft.com/office/officeart/2005/8/layout/radial6"/>
    <dgm:cxn modelId="{EEC904E3-4D7A-40E7-938B-1368927BA0A4}" type="presParOf" srcId="{57FBC91E-5385-401C-9067-B9F52D20B74F}" destId="{8641E576-34C9-4D7C-B5EC-8FF6C018A76E}" srcOrd="16" destOrd="0" presId="urn:microsoft.com/office/officeart/2005/8/layout/radial6"/>
    <dgm:cxn modelId="{C8B43A94-D7DE-4056-9BD9-20965CBCE64F}" type="presParOf" srcId="{57FBC91E-5385-401C-9067-B9F52D20B74F}" destId="{12AE54CA-9733-4951-8D43-81AD21EF26DC}" srcOrd="17" destOrd="0" presId="urn:microsoft.com/office/officeart/2005/8/layout/radial6"/>
    <dgm:cxn modelId="{0FD13164-A2AE-4046-ADF9-83FC973D3293}" type="presParOf" srcId="{57FBC91E-5385-401C-9067-B9F52D20B74F}" destId="{6FB8F52B-097D-4FA5-B18C-4A2CEC9AF8BA}" srcOrd="18" destOrd="0" presId="urn:microsoft.com/office/officeart/2005/8/layout/radial6"/>
    <dgm:cxn modelId="{44C25F16-AA20-4CED-8953-3D24B29E9C9E}" type="presParOf" srcId="{57FBC91E-5385-401C-9067-B9F52D20B74F}" destId="{392E5832-F244-4095-8C01-4DB687C8EAAD}" srcOrd="19" destOrd="0" presId="urn:microsoft.com/office/officeart/2005/8/layout/radial6"/>
    <dgm:cxn modelId="{C0F2C253-5DCC-490A-808B-3553229F756A}" type="presParOf" srcId="{57FBC91E-5385-401C-9067-B9F52D20B74F}" destId="{E29FC86A-0F09-435F-AEA4-F9A2C21FFAD8}" srcOrd="20" destOrd="0" presId="urn:microsoft.com/office/officeart/2005/8/layout/radial6"/>
    <dgm:cxn modelId="{4201E52C-5A20-4BB0-9896-E5A6A6D94743}" type="presParOf" srcId="{57FBC91E-5385-401C-9067-B9F52D20B74F}" destId="{C8EB75BD-237B-423A-A94D-7531E7845966}" srcOrd="21" destOrd="0" presId="urn:microsoft.com/office/officeart/2005/8/layout/radial6"/>
    <dgm:cxn modelId="{98C6BD71-3EC7-48CD-9ADA-945E67F0762C}" type="presParOf" srcId="{57FBC91E-5385-401C-9067-B9F52D20B74F}" destId="{53C34091-813D-408E-83F2-62D2C32D4467}" srcOrd="22" destOrd="0" presId="urn:microsoft.com/office/officeart/2005/8/layout/radial6"/>
    <dgm:cxn modelId="{D68C2195-EA08-4291-B545-28AC86A061B2}" type="presParOf" srcId="{57FBC91E-5385-401C-9067-B9F52D20B74F}" destId="{11B51CF7-E425-4A79-B723-A590D8544CD2}" srcOrd="23" destOrd="0" presId="urn:microsoft.com/office/officeart/2005/8/layout/radial6"/>
    <dgm:cxn modelId="{E8FDD388-12A0-464F-8559-083CB827D35F}" type="presParOf" srcId="{57FBC91E-5385-401C-9067-B9F52D20B74F}" destId="{56E61E59-B502-436F-A6DE-9848BAB66D58}" srcOrd="24" destOrd="0" presId="urn:microsoft.com/office/officeart/2005/8/layout/radial6"/>
    <dgm:cxn modelId="{66D38305-F663-4AF0-82FA-78196EFB8ED8}" type="presParOf" srcId="{57FBC91E-5385-401C-9067-B9F52D20B74F}" destId="{D2D9E6F6-54FC-473C-ACE8-DDD48C1275A5}" srcOrd="25" destOrd="0" presId="urn:microsoft.com/office/officeart/2005/8/layout/radial6"/>
    <dgm:cxn modelId="{B0D4B229-A065-4E04-810E-C4066EC25515}" type="presParOf" srcId="{57FBC91E-5385-401C-9067-B9F52D20B74F}" destId="{8EA7D652-839B-436F-B7F9-7E193B5F6C42}" srcOrd="26" destOrd="0" presId="urn:microsoft.com/office/officeart/2005/8/layout/radial6"/>
    <dgm:cxn modelId="{4AE11EF4-59E9-4753-B456-C7D3499659AB}" type="presParOf" srcId="{57FBC91E-5385-401C-9067-B9F52D20B74F}" destId="{3F549A3C-0990-42C4-8FF5-108C6EC757A3}" srcOrd="27" destOrd="0" presId="urn:microsoft.com/office/officeart/2005/8/layout/radial6"/>
    <dgm:cxn modelId="{6B4E8289-659F-42D5-B1C0-C4E908254C5F}" type="presParOf" srcId="{57FBC91E-5385-401C-9067-B9F52D20B74F}" destId="{5CC38081-4B89-439A-8588-3B576194BAB4}" srcOrd="28" destOrd="0" presId="urn:microsoft.com/office/officeart/2005/8/layout/radial6"/>
    <dgm:cxn modelId="{498AF91A-93BB-4457-83FA-1451CA8DFF2A}" type="presParOf" srcId="{57FBC91E-5385-401C-9067-B9F52D20B74F}" destId="{F2855957-F487-428F-A684-AA64AAF76E21}" srcOrd="29" destOrd="0" presId="urn:microsoft.com/office/officeart/2005/8/layout/radial6"/>
    <dgm:cxn modelId="{CF425FDD-E4BF-403D-9397-5751BBB22F8A}" type="presParOf" srcId="{57FBC91E-5385-401C-9067-B9F52D20B74F}" destId="{C79A97D0-8B4A-48AE-8C00-404FCBDCF55A}" srcOrd="30" destOrd="0" presId="urn:microsoft.com/office/officeart/2005/8/layout/radial6"/>
    <dgm:cxn modelId="{8A95A490-9A2A-4FEA-9109-238FCC7DCA04}" type="presParOf" srcId="{57FBC91E-5385-401C-9067-B9F52D20B74F}" destId="{CA283F7E-601C-4245-863E-165350F61DE0}" srcOrd="31" destOrd="0" presId="urn:microsoft.com/office/officeart/2005/8/layout/radial6"/>
    <dgm:cxn modelId="{464EEDFD-50BA-4EC9-B959-7F106E633D7F}" type="presParOf" srcId="{57FBC91E-5385-401C-9067-B9F52D20B74F}" destId="{7CCDD3F9-EB7F-4913-8EC2-9F5F06A608F4}" srcOrd="32" destOrd="0" presId="urn:microsoft.com/office/officeart/2005/8/layout/radial6"/>
    <dgm:cxn modelId="{3930FAB9-C00B-4702-BD37-141497EA1B65}" type="presParOf" srcId="{57FBC91E-5385-401C-9067-B9F52D20B74F}" destId="{2CF24BB9-914A-4DFC-9382-3D78EBCAD95C}" srcOrd="33" destOrd="0" presId="urn:microsoft.com/office/officeart/2005/8/layout/radial6"/>
    <dgm:cxn modelId="{9B82141E-C40E-4E83-86C5-50F1C29AE1BA}" type="presParOf" srcId="{57FBC91E-5385-401C-9067-B9F52D20B74F}" destId="{FF25CEFE-87AC-436F-8E5A-D278196DFC19}" srcOrd="34" destOrd="0" presId="urn:microsoft.com/office/officeart/2005/8/layout/radial6"/>
    <dgm:cxn modelId="{97D7CDE7-19F3-4750-81CF-81773DFAE12E}" type="presParOf" srcId="{57FBC91E-5385-401C-9067-B9F52D20B74F}" destId="{8450AA3F-9EDB-4EA8-8C24-A5696766500E}" srcOrd="35" destOrd="0" presId="urn:microsoft.com/office/officeart/2005/8/layout/radial6"/>
    <dgm:cxn modelId="{0494A788-CD04-40E5-A5EA-9BCE02DC1555}" type="presParOf" srcId="{57FBC91E-5385-401C-9067-B9F52D20B74F}" destId="{94D10DC3-8945-4403-A4C8-2E87A1E035AD}" srcOrd="36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30FDA30-D0AE-4A4E-9AFB-B021CA258232}" type="doc">
      <dgm:prSet loTypeId="urn:microsoft.com/office/officeart/2005/8/layout/radial6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BDEE29B-9A4E-4A99-B823-94D7870E4997}">
      <dgm:prSet phldrT="[Text]" custT="1"/>
      <dgm:spPr/>
      <dgm:t>
        <a:bodyPr/>
        <a:lstStyle/>
        <a:p>
          <a:r>
            <a:rPr lang="en-US" sz="2000" b="1" dirty="0" smtClean="0"/>
            <a:t>RESEARCH &amp; DEVELOPMENT</a:t>
          </a:r>
          <a:endParaRPr lang="en-US" sz="2000" b="1" dirty="0"/>
        </a:p>
      </dgm:t>
    </dgm:pt>
    <dgm:pt modelId="{6DAAA457-69C3-462D-A8C9-205A97D90C3B}" type="parTrans" cxnId="{FD060978-9858-475E-8577-33B5D6A84538}">
      <dgm:prSet/>
      <dgm:spPr/>
      <dgm:t>
        <a:bodyPr/>
        <a:lstStyle/>
        <a:p>
          <a:endParaRPr lang="en-US"/>
        </a:p>
      </dgm:t>
    </dgm:pt>
    <dgm:pt modelId="{A39D7D7D-D434-4971-B42D-B9F53C59EC01}" type="sibTrans" cxnId="{FD060978-9858-475E-8577-33B5D6A84538}">
      <dgm:prSet/>
      <dgm:spPr/>
      <dgm:t>
        <a:bodyPr/>
        <a:lstStyle/>
        <a:p>
          <a:endParaRPr lang="en-US"/>
        </a:p>
      </dgm:t>
    </dgm:pt>
    <dgm:pt modelId="{D1A30C1D-2E3D-48D5-9FC7-CFA41021890B}">
      <dgm:prSet phldrT="[Text]" custT="1"/>
      <dgm:spPr/>
      <dgm:t>
        <a:bodyPr/>
        <a:lstStyle/>
        <a:p>
          <a:r>
            <a:rPr lang="en-US" sz="1400" b="1" dirty="0"/>
            <a:t>Distinctive Expertise in research</a:t>
          </a:r>
          <a:endParaRPr lang="en-US" sz="1400" b="1" u="none" dirty="0"/>
        </a:p>
      </dgm:t>
    </dgm:pt>
    <dgm:pt modelId="{60B604CA-2756-4224-8D59-23D93A1A696B}" type="parTrans" cxnId="{845527A7-C7E5-48DA-BBEB-A5F3E3404DF5}">
      <dgm:prSet/>
      <dgm:spPr/>
      <dgm:t>
        <a:bodyPr/>
        <a:lstStyle/>
        <a:p>
          <a:endParaRPr lang="en-US"/>
        </a:p>
      </dgm:t>
    </dgm:pt>
    <dgm:pt modelId="{4410F00F-5EF7-48A3-8662-CE954EE6E1A3}" type="sibTrans" cxnId="{845527A7-C7E5-48DA-BBEB-A5F3E3404DF5}">
      <dgm:prSet/>
      <dgm:spPr/>
      <dgm:t>
        <a:bodyPr/>
        <a:lstStyle/>
        <a:p>
          <a:endParaRPr lang="en-US"/>
        </a:p>
      </dgm:t>
    </dgm:pt>
    <dgm:pt modelId="{2ABEEA52-A82B-4086-8009-B08A75E165ED}">
      <dgm:prSet/>
      <dgm:spPr/>
      <dgm:t>
        <a:bodyPr/>
        <a:lstStyle/>
        <a:p>
          <a:r>
            <a:rPr lang="en-US" b="1" dirty="0"/>
            <a:t>Quality of research output</a:t>
          </a:r>
        </a:p>
      </dgm:t>
    </dgm:pt>
    <dgm:pt modelId="{8F76CEE4-5A42-4595-B436-429D2978FCCA}" type="parTrans" cxnId="{DB5297AF-B230-4C33-B863-B8DFEE834E42}">
      <dgm:prSet/>
      <dgm:spPr/>
      <dgm:t>
        <a:bodyPr/>
        <a:lstStyle/>
        <a:p>
          <a:endParaRPr lang="en-US"/>
        </a:p>
      </dgm:t>
    </dgm:pt>
    <dgm:pt modelId="{2DE06D54-7DDD-485E-8147-C0E564CD8068}" type="sibTrans" cxnId="{DB5297AF-B230-4C33-B863-B8DFEE834E42}">
      <dgm:prSet/>
      <dgm:spPr/>
      <dgm:t>
        <a:bodyPr/>
        <a:lstStyle/>
        <a:p>
          <a:endParaRPr lang="en-US"/>
        </a:p>
      </dgm:t>
    </dgm:pt>
    <dgm:pt modelId="{4FB2EF53-3B65-4902-823F-F558935F6FD6}">
      <dgm:prSet/>
      <dgm:spPr/>
      <dgm:t>
        <a:bodyPr/>
        <a:lstStyle/>
        <a:p>
          <a:r>
            <a:rPr lang="en-US" b="1" dirty="0"/>
            <a:t>Sufficiency of Time devoted to research</a:t>
          </a:r>
        </a:p>
      </dgm:t>
    </dgm:pt>
    <dgm:pt modelId="{DA0397B1-1244-4B10-ACAD-9A50E31B328B}" type="parTrans" cxnId="{70A5F0B4-86AA-475F-922B-368BC1B140DF}">
      <dgm:prSet/>
      <dgm:spPr/>
      <dgm:t>
        <a:bodyPr/>
        <a:lstStyle/>
        <a:p>
          <a:endParaRPr lang="en-US"/>
        </a:p>
      </dgm:t>
    </dgm:pt>
    <dgm:pt modelId="{C9E966B3-3065-4718-B0C2-18C4B5920419}" type="sibTrans" cxnId="{70A5F0B4-86AA-475F-922B-368BC1B140DF}">
      <dgm:prSet/>
      <dgm:spPr/>
      <dgm:t>
        <a:bodyPr/>
        <a:lstStyle/>
        <a:p>
          <a:endParaRPr lang="en-US"/>
        </a:p>
      </dgm:t>
    </dgm:pt>
    <dgm:pt modelId="{42CE7E9C-8AC5-4DD2-B94D-50476C587238}">
      <dgm:prSet/>
      <dgm:spPr/>
      <dgm:t>
        <a:bodyPr/>
        <a:lstStyle/>
        <a:p>
          <a:r>
            <a:rPr lang="en-US" b="1" dirty="0"/>
            <a:t>Adequacy of funding for Research</a:t>
          </a:r>
        </a:p>
      </dgm:t>
    </dgm:pt>
    <dgm:pt modelId="{6E70D9BC-ABD3-463B-B7F8-7A93759DB759}" type="parTrans" cxnId="{0B10CAE9-F360-45AA-828C-597FD8EEF511}">
      <dgm:prSet/>
      <dgm:spPr/>
      <dgm:t>
        <a:bodyPr/>
        <a:lstStyle/>
        <a:p>
          <a:endParaRPr lang="en-US"/>
        </a:p>
      </dgm:t>
    </dgm:pt>
    <dgm:pt modelId="{A64A4C54-4E6A-422A-91C4-C9A8E61123CF}" type="sibTrans" cxnId="{0B10CAE9-F360-45AA-828C-597FD8EEF511}">
      <dgm:prSet/>
      <dgm:spPr/>
      <dgm:t>
        <a:bodyPr/>
        <a:lstStyle/>
        <a:p>
          <a:endParaRPr lang="en-US"/>
        </a:p>
      </dgm:t>
    </dgm:pt>
    <dgm:pt modelId="{6839BD80-37D0-4FA5-9F04-11A55079D878}">
      <dgm:prSet/>
      <dgm:spPr/>
      <dgm:t>
        <a:bodyPr/>
        <a:lstStyle/>
        <a:p>
          <a:r>
            <a:rPr lang="en-US" b="1" dirty="0"/>
            <a:t>Innovative development</a:t>
          </a:r>
        </a:p>
      </dgm:t>
    </dgm:pt>
    <dgm:pt modelId="{D9E902B8-3B44-430D-933F-046FEA70269F}" type="parTrans" cxnId="{C4D33667-D10B-4B70-810A-D4B71B20EA29}">
      <dgm:prSet/>
      <dgm:spPr/>
      <dgm:t>
        <a:bodyPr/>
        <a:lstStyle/>
        <a:p>
          <a:endParaRPr lang="en-US"/>
        </a:p>
      </dgm:t>
    </dgm:pt>
    <dgm:pt modelId="{D6D05324-7416-4981-8314-4685E3859CF5}" type="sibTrans" cxnId="{C4D33667-D10B-4B70-810A-D4B71B20EA29}">
      <dgm:prSet/>
      <dgm:spPr/>
      <dgm:t>
        <a:bodyPr/>
        <a:lstStyle/>
        <a:p>
          <a:endParaRPr lang="en-US"/>
        </a:p>
      </dgm:t>
    </dgm:pt>
    <dgm:pt modelId="{12CC05E1-1864-45C8-9FD5-43EEC9166954}">
      <dgm:prSet/>
      <dgm:spPr/>
      <dgm:t>
        <a:bodyPr/>
        <a:lstStyle/>
        <a:p>
          <a:r>
            <a:rPr lang="en-US" b="1" dirty="0" err="1"/>
            <a:t>Contibution</a:t>
          </a:r>
          <a:r>
            <a:rPr lang="en-US" b="1" dirty="0"/>
            <a:t> of R&amp;D to Courses and Programs</a:t>
          </a:r>
        </a:p>
      </dgm:t>
    </dgm:pt>
    <dgm:pt modelId="{EFAD7F23-BEDF-4703-9A36-3CF87ED4C9B2}" type="parTrans" cxnId="{8B67AFFE-09EC-422F-8A50-9176968229A0}">
      <dgm:prSet/>
      <dgm:spPr/>
      <dgm:t>
        <a:bodyPr/>
        <a:lstStyle/>
        <a:p>
          <a:endParaRPr lang="en-US"/>
        </a:p>
      </dgm:t>
    </dgm:pt>
    <dgm:pt modelId="{EE5D315A-AF47-40AA-AF3D-FE30674BA132}" type="sibTrans" cxnId="{8B67AFFE-09EC-422F-8A50-9176968229A0}">
      <dgm:prSet/>
      <dgm:spPr/>
      <dgm:t>
        <a:bodyPr/>
        <a:lstStyle/>
        <a:p>
          <a:endParaRPr lang="en-US"/>
        </a:p>
      </dgm:t>
    </dgm:pt>
    <dgm:pt modelId="{89FA69CE-CC15-46E2-A680-F89876C09CD9}">
      <dgm:prSet/>
      <dgm:spPr/>
      <dgm:t>
        <a:bodyPr/>
        <a:lstStyle/>
        <a:p>
          <a:r>
            <a:rPr lang="en-US" b="1" dirty="0"/>
            <a:t>Contribution of R&amp;D to Faculty Development</a:t>
          </a:r>
        </a:p>
      </dgm:t>
    </dgm:pt>
    <dgm:pt modelId="{06F4D5FD-0080-45C0-B0DD-A17CC8878A36}" type="parTrans" cxnId="{FD8A651A-3656-425E-A4B6-FE15308ED929}">
      <dgm:prSet/>
      <dgm:spPr/>
      <dgm:t>
        <a:bodyPr/>
        <a:lstStyle/>
        <a:p>
          <a:endParaRPr lang="en-US"/>
        </a:p>
      </dgm:t>
    </dgm:pt>
    <dgm:pt modelId="{3C8DA34E-2AED-45D5-9489-DFB1A16F0AA2}" type="sibTrans" cxnId="{FD8A651A-3656-425E-A4B6-FE15308ED929}">
      <dgm:prSet/>
      <dgm:spPr/>
      <dgm:t>
        <a:bodyPr/>
        <a:lstStyle/>
        <a:p>
          <a:endParaRPr lang="en-US"/>
        </a:p>
      </dgm:t>
    </dgm:pt>
    <dgm:pt modelId="{1C62250D-AE91-4390-BBD5-C061D25CDCE4}">
      <dgm:prSet/>
      <dgm:spPr/>
      <dgm:t>
        <a:bodyPr/>
        <a:lstStyle/>
        <a:p>
          <a:r>
            <a:rPr lang="en-US" b="1" dirty="0"/>
            <a:t>Contribution of Consultancy to Faculty Development</a:t>
          </a:r>
        </a:p>
      </dgm:t>
    </dgm:pt>
    <dgm:pt modelId="{CD72CE49-9474-403D-B88C-717CD064AF65}" type="parTrans" cxnId="{3CCAFD97-1498-4183-840F-02BECB949C43}">
      <dgm:prSet/>
      <dgm:spPr/>
      <dgm:t>
        <a:bodyPr/>
        <a:lstStyle/>
        <a:p>
          <a:endParaRPr lang="en-US"/>
        </a:p>
      </dgm:t>
    </dgm:pt>
    <dgm:pt modelId="{EBB9DBC6-399D-4A58-B33D-E1B1DA3F3F1C}" type="sibTrans" cxnId="{3CCAFD97-1498-4183-840F-02BECB949C43}">
      <dgm:prSet/>
      <dgm:spPr/>
      <dgm:t>
        <a:bodyPr/>
        <a:lstStyle/>
        <a:p>
          <a:endParaRPr lang="en-US"/>
        </a:p>
      </dgm:t>
    </dgm:pt>
    <dgm:pt modelId="{57FBC91E-5385-401C-9067-B9F52D20B74F}" type="pres">
      <dgm:prSet presAssocID="{D30FDA30-D0AE-4A4E-9AFB-B021CA25823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60DF627-EC5B-4119-85B2-D11D87497B1E}" type="pres">
      <dgm:prSet presAssocID="{DBDEE29B-9A4E-4A99-B823-94D7870E4997}" presName="centerShape" presStyleLbl="node0" presStyleIdx="0" presStyleCnt="1" custScaleX="150284"/>
      <dgm:spPr/>
      <dgm:t>
        <a:bodyPr/>
        <a:lstStyle/>
        <a:p>
          <a:endParaRPr lang="en-US"/>
        </a:p>
      </dgm:t>
    </dgm:pt>
    <dgm:pt modelId="{554A7DEC-ABFA-4456-8580-8F887E0FCBF0}" type="pres">
      <dgm:prSet presAssocID="{D1A30C1D-2E3D-48D5-9FC7-CFA41021890B}" presName="node" presStyleLbl="node1" presStyleIdx="0" presStyleCnt="8" custScaleX="178751" custScaleY="1450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D1871C-4B0F-44C5-BE9E-CC40E5B0A180}" type="pres">
      <dgm:prSet presAssocID="{D1A30C1D-2E3D-48D5-9FC7-CFA41021890B}" presName="dummy" presStyleCnt="0"/>
      <dgm:spPr/>
    </dgm:pt>
    <dgm:pt modelId="{E44849F0-1AEE-4CB0-8362-A0897147D010}" type="pres">
      <dgm:prSet presAssocID="{4410F00F-5EF7-48A3-8662-CE954EE6E1A3}" presName="sibTrans" presStyleLbl="sibTrans2D1" presStyleIdx="0" presStyleCnt="8"/>
      <dgm:spPr/>
      <dgm:t>
        <a:bodyPr/>
        <a:lstStyle/>
        <a:p>
          <a:endParaRPr lang="en-US"/>
        </a:p>
      </dgm:t>
    </dgm:pt>
    <dgm:pt modelId="{C5F448B4-0384-4DDA-9EC2-D9122D72EDE6}" type="pres">
      <dgm:prSet presAssocID="{2ABEEA52-A82B-4086-8009-B08A75E165ED}" presName="node" presStyleLbl="node1" presStyleIdx="1" presStyleCnt="8" custScaleX="139091" custScaleY="1251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3AC693-9843-4AD2-AAF5-5B6D6439A39C}" type="pres">
      <dgm:prSet presAssocID="{2ABEEA52-A82B-4086-8009-B08A75E165ED}" presName="dummy" presStyleCnt="0"/>
      <dgm:spPr/>
    </dgm:pt>
    <dgm:pt modelId="{F163E58A-1B6C-4FC3-A9BE-01105A1D1586}" type="pres">
      <dgm:prSet presAssocID="{2DE06D54-7DDD-485E-8147-C0E564CD8068}" presName="sibTrans" presStyleLbl="sibTrans2D1" presStyleIdx="1" presStyleCnt="8"/>
      <dgm:spPr/>
      <dgm:t>
        <a:bodyPr/>
        <a:lstStyle/>
        <a:p>
          <a:endParaRPr lang="en-US"/>
        </a:p>
      </dgm:t>
    </dgm:pt>
    <dgm:pt modelId="{DE1D0323-B57A-476B-A22B-7E3F80D138EA}" type="pres">
      <dgm:prSet presAssocID="{4FB2EF53-3B65-4902-823F-F558935F6FD6}" presName="node" presStyleLbl="node1" presStyleIdx="2" presStyleCnt="8" custScaleX="139091" custScaleY="1251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B04AEA-E31E-441D-A29D-3869A452A940}" type="pres">
      <dgm:prSet presAssocID="{4FB2EF53-3B65-4902-823F-F558935F6FD6}" presName="dummy" presStyleCnt="0"/>
      <dgm:spPr/>
    </dgm:pt>
    <dgm:pt modelId="{65D17C0C-A3CD-400A-B87F-A42FA45BC18F}" type="pres">
      <dgm:prSet presAssocID="{C9E966B3-3065-4718-B0C2-18C4B5920419}" presName="sibTrans" presStyleLbl="sibTrans2D1" presStyleIdx="2" presStyleCnt="8"/>
      <dgm:spPr/>
      <dgm:t>
        <a:bodyPr/>
        <a:lstStyle/>
        <a:p>
          <a:endParaRPr lang="en-US"/>
        </a:p>
      </dgm:t>
    </dgm:pt>
    <dgm:pt modelId="{296DF4AA-A111-4EC0-A0A9-19DD163CF208}" type="pres">
      <dgm:prSet presAssocID="{42CE7E9C-8AC5-4DD2-B94D-50476C587238}" presName="node" presStyleLbl="node1" presStyleIdx="3" presStyleCnt="8" custScaleX="139091" custScaleY="1251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8495AC-0A16-4F9A-A9D3-BC678AC5BFE3}" type="pres">
      <dgm:prSet presAssocID="{42CE7E9C-8AC5-4DD2-B94D-50476C587238}" presName="dummy" presStyleCnt="0"/>
      <dgm:spPr/>
    </dgm:pt>
    <dgm:pt modelId="{6DE62F37-6522-4D2E-AFBC-3AAE31AB4F84}" type="pres">
      <dgm:prSet presAssocID="{A64A4C54-4E6A-422A-91C4-C9A8E61123CF}" presName="sibTrans" presStyleLbl="sibTrans2D1" presStyleIdx="3" presStyleCnt="8"/>
      <dgm:spPr/>
      <dgm:t>
        <a:bodyPr/>
        <a:lstStyle/>
        <a:p>
          <a:endParaRPr lang="en-US"/>
        </a:p>
      </dgm:t>
    </dgm:pt>
    <dgm:pt modelId="{39A3BA14-7AEC-4CD7-811A-C87E6C1393DC}" type="pres">
      <dgm:prSet presAssocID="{6839BD80-37D0-4FA5-9F04-11A55079D878}" presName="node" presStyleLbl="node1" presStyleIdx="4" presStyleCnt="8" custScaleX="139091" custScaleY="1251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46FC0B-C8DD-4D69-8326-2A66213579B8}" type="pres">
      <dgm:prSet presAssocID="{6839BD80-37D0-4FA5-9F04-11A55079D878}" presName="dummy" presStyleCnt="0"/>
      <dgm:spPr/>
    </dgm:pt>
    <dgm:pt modelId="{CD0FA78A-97B1-4DD5-9F32-B5736F50405C}" type="pres">
      <dgm:prSet presAssocID="{D6D05324-7416-4981-8314-4685E3859CF5}" presName="sibTrans" presStyleLbl="sibTrans2D1" presStyleIdx="4" presStyleCnt="8"/>
      <dgm:spPr/>
      <dgm:t>
        <a:bodyPr/>
        <a:lstStyle/>
        <a:p>
          <a:endParaRPr lang="en-US"/>
        </a:p>
      </dgm:t>
    </dgm:pt>
    <dgm:pt modelId="{06B701C1-C8BF-443C-833C-6ED0760E2300}" type="pres">
      <dgm:prSet presAssocID="{12CC05E1-1864-45C8-9FD5-43EEC9166954}" presName="node" presStyleLbl="node1" presStyleIdx="5" presStyleCnt="8" custScaleX="139091" custScaleY="1251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3951FF-C24A-4C47-B14C-35ECA71C57F5}" type="pres">
      <dgm:prSet presAssocID="{12CC05E1-1864-45C8-9FD5-43EEC9166954}" presName="dummy" presStyleCnt="0"/>
      <dgm:spPr/>
    </dgm:pt>
    <dgm:pt modelId="{87FED84C-9438-4933-9DFE-448AF64C3A3D}" type="pres">
      <dgm:prSet presAssocID="{EE5D315A-AF47-40AA-AF3D-FE30674BA132}" presName="sibTrans" presStyleLbl="sibTrans2D1" presStyleIdx="5" presStyleCnt="8"/>
      <dgm:spPr/>
      <dgm:t>
        <a:bodyPr/>
        <a:lstStyle/>
        <a:p>
          <a:endParaRPr lang="en-US"/>
        </a:p>
      </dgm:t>
    </dgm:pt>
    <dgm:pt modelId="{76FCC067-D150-4FA3-A3E7-44C2E6314C79}" type="pres">
      <dgm:prSet presAssocID="{89FA69CE-CC15-46E2-A680-F89876C09CD9}" presName="node" presStyleLbl="node1" presStyleIdx="6" presStyleCnt="8" custScaleX="139091" custScaleY="1251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FFC4C4-E055-47EB-8AE2-3BCD131E6CC8}" type="pres">
      <dgm:prSet presAssocID="{89FA69CE-CC15-46E2-A680-F89876C09CD9}" presName="dummy" presStyleCnt="0"/>
      <dgm:spPr/>
    </dgm:pt>
    <dgm:pt modelId="{9DA81C34-38A6-4A16-9C7C-4423927718DB}" type="pres">
      <dgm:prSet presAssocID="{3C8DA34E-2AED-45D5-9489-DFB1A16F0AA2}" presName="sibTrans" presStyleLbl="sibTrans2D1" presStyleIdx="6" presStyleCnt="8"/>
      <dgm:spPr/>
      <dgm:t>
        <a:bodyPr/>
        <a:lstStyle/>
        <a:p>
          <a:endParaRPr lang="en-US"/>
        </a:p>
      </dgm:t>
    </dgm:pt>
    <dgm:pt modelId="{941E51E4-07DA-4402-9F3C-5139A219E1BC}" type="pres">
      <dgm:prSet presAssocID="{1C62250D-AE91-4390-BBD5-C061D25CDCE4}" presName="node" presStyleLbl="node1" presStyleIdx="7" presStyleCnt="8" custScaleX="139091" custScaleY="1251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1E2CF1-90B9-4E40-84BD-C0D0EDAFD434}" type="pres">
      <dgm:prSet presAssocID="{1C62250D-AE91-4390-BBD5-C061D25CDCE4}" presName="dummy" presStyleCnt="0"/>
      <dgm:spPr/>
    </dgm:pt>
    <dgm:pt modelId="{26EE63E9-A64B-4B6C-B44A-582FDAEFCBDF}" type="pres">
      <dgm:prSet presAssocID="{EBB9DBC6-399D-4A58-B33D-E1B1DA3F3F1C}" presName="sibTrans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041E912F-EF76-463F-8DED-2317A2E4D65C}" type="presOf" srcId="{6839BD80-37D0-4FA5-9F04-11A55079D878}" destId="{39A3BA14-7AEC-4CD7-811A-C87E6C1393DC}" srcOrd="0" destOrd="0" presId="urn:microsoft.com/office/officeart/2005/8/layout/radial6"/>
    <dgm:cxn modelId="{FD8A651A-3656-425E-A4B6-FE15308ED929}" srcId="{DBDEE29B-9A4E-4A99-B823-94D7870E4997}" destId="{89FA69CE-CC15-46E2-A680-F89876C09CD9}" srcOrd="6" destOrd="0" parTransId="{06F4D5FD-0080-45C0-B0DD-A17CC8878A36}" sibTransId="{3C8DA34E-2AED-45D5-9489-DFB1A16F0AA2}"/>
    <dgm:cxn modelId="{0AAAB316-6600-4C9F-9CF9-D21611AAE4D5}" type="presOf" srcId="{3C8DA34E-2AED-45D5-9489-DFB1A16F0AA2}" destId="{9DA81C34-38A6-4A16-9C7C-4423927718DB}" srcOrd="0" destOrd="0" presId="urn:microsoft.com/office/officeart/2005/8/layout/radial6"/>
    <dgm:cxn modelId="{FD060978-9858-475E-8577-33B5D6A84538}" srcId="{D30FDA30-D0AE-4A4E-9AFB-B021CA258232}" destId="{DBDEE29B-9A4E-4A99-B823-94D7870E4997}" srcOrd="0" destOrd="0" parTransId="{6DAAA457-69C3-462D-A8C9-205A97D90C3B}" sibTransId="{A39D7D7D-D434-4971-B42D-B9F53C59EC01}"/>
    <dgm:cxn modelId="{CEB687A6-E11B-447E-8960-7FC6DC0AC92B}" type="presOf" srcId="{1C62250D-AE91-4390-BBD5-C061D25CDCE4}" destId="{941E51E4-07DA-4402-9F3C-5139A219E1BC}" srcOrd="0" destOrd="0" presId="urn:microsoft.com/office/officeart/2005/8/layout/radial6"/>
    <dgm:cxn modelId="{8F6CF7DD-043E-4005-B955-18C736313201}" type="presOf" srcId="{2DE06D54-7DDD-485E-8147-C0E564CD8068}" destId="{F163E58A-1B6C-4FC3-A9BE-01105A1D1586}" srcOrd="0" destOrd="0" presId="urn:microsoft.com/office/officeart/2005/8/layout/radial6"/>
    <dgm:cxn modelId="{36B2D4D9-A66B-4861-A64F-6DB4302ACAB2}" type="presOf" srcId="{D6D05324-7416-4981-8314-4685E3859CF5}" destId="{CD0FA78A-97B1-4DD5-9F32-B5736F50405C}" srcOrd="0" destOrd="0" presId="urn:microsoft.com/office/officeart/2005/8/layout/radial6"/>
    <dgm:cxn modelId="{4AF27909-C426-45B0-B96F-CC874F1E8A35}" type="presOf" srcId="{4FB2EF53-3B65-4902-823F-F558935F6FD6}" destId="{DE1D0323-B57A-476B-A22B-7E3F80D138EA}" srcOrd="0" destOrd="0" presId="urn:microsoft.com/office/officeart/2005/8/layout/radial6"/>
    <dgm:cxn modelId="{C4D33667-D10B-4B70-810A-D4B71B20EA29}" srcId="{DBDEE29B-9A4E-4A99-B823-94D7870E4997}" destId="{6839BD80-37D0-4FA5-9F04-11A55079D878}" srcOrd="4" destOrd="0" parTransId="{D9E902B8-3B44-430D-933F-046FEA70269F}" sibTransId="{D6D05324-7416-4981-8314-4685E3859CF5}"/>
    <dgm:cxn modelId="{8BE5084F-5849-4FE2-9672-97CE543A5AC8}" type="presOf" srcId="{DBDEE29B-9A4E-4A99-B823-94D7870E4997}" destId="{060DF627-EC5B-4119-85B2-D11D87497B1E}" srcOrd="0" destOrd="0" presId="urn:microsoft.com/office/officeart/2005/8/layout/radial6"/>
    <dgm:cxn modelId="{0B10CAE9-F360-45AA-828C-597FD8EEF511}" srcId="{DBDEE29B-9A4E-4A99-B823-94D7870E4997}" destId="{42CE7E9C-8AC5-4DD2-B94D-50476C587238}" srcOrd="3" destOrd="0" parTransId="{6E70D9BC-ABD3-463B-B7F8-7A93759DB759}" sibTransId="{A64A4C54-4E6A-422A-91C4-C9A8E61123CF}"/>
    <dgm:cxn modelId="{DB5297AF-B230-4C33-B863-B8DFEE834E42}" srcId="{DBDEE29B-9A4E-4A99-B823-94D7870E4997}" destId="{2ABEEA52-A82B-4086-8009-B08A75E165ED}" srcOrd="1" destOrd="0" parTransId="{8F76CEE4-5A42-4595-B436-429D2978FCCA}" sibTransId="{2DE06D54-7DDD-485E-8147-C0E564CD8068}"/>
    <dgm:cxn modelId="{52D9C7BA-A560-4339-97BC-88AD514D85AF}" type="presOf" srcId="{2ABEEA52-A82B-4086-8009-B08A75E165ED}" destId="{C5F448B4-0384-4DDA-9EC2-D9122D72EDE6}" srcOrd="0" destOrd="0" presId="urn:microsoft.com/office/officeart/2005/8/layout/radial6"/>
    <dgm:cxn modelId="{90049E80-7315-4654-841F-0EDFE191A9F1}" type="presOf" srcId="{4410F00F-5EF7-48A3-8662-CE954EE6E1A3}" destId="{E44849F0-1AEE-4CB0-8362-A0897147D010}" srcOrd="0" destOrd="0" presId="urn:microsoft.com/office/officeart/2005/8/layout/radial6"/>
    <dgm:cxn modelId="{70A5F0B4-86AA-475F-922B-368BC1B140DF}" srcId="{DBDEE29B-9A4E-4A99-B823-94D7870E4997}" destId="{4FB2EF53-3B65-4902-823F-F558935F6FD6}" srcOrd="2" destOrd="0" parTransId="{DA0397B1-1244-4B10-ACAD-9A50E31B328B}" sibTransId="{C9E966B3-3065-4718-B0C2-18C4B5920419}"/>
    <dgm:cxn modelId="{99D94CE2-1AD0-4CEF-8AC1-B09A38929898}" type="presOf" srcId="{D30FDA30-D0AE-4A4E-9AFB-B021CA258232}" destId="{57FBC91E-5385-401C-9067-B9F52D20B74F}" srcOrd="0" destOrd="0" presId="urn:microsoft.com/office/officeart/2005/8/layout/radial6"/>
    <dgm:cxn modelId="{845527A7-C7E5-48DA-BBEB-A5F3E3404DF5}" srcId="{DBDEE29B-9A4E-4A99-B823-94D7870E4997}" destId="{D1A30C1D-2E3D-48D5-9FC7-CFA41021890B}" srcOrd="0" destOrd="0" parTransId="{60B604CA-2756-4224-8D59-23D93A1A696B}" sibTransId="{4410F00F-5EF7-48A3-8662-CE954EE6E1A3}"/>
    <dgm:cxn modelId="{BB69FEAA-5508-4012-AAB5-A18477146DAD}" type="presOf" srcId="{D1A30C1D-2E3D-48D5-9FC7-CFA41021890B}" destId="{554A7DEC-ABFA-4456-8580-8F887E0FCBF0}" srcOrd="0" destOrd="0" presId="urn:microsoft.com/office/officeart/2005/8/layout/radial6"/>
    <dgm:cxn modelId="{8B67AFFE-09EC-422F-8A50-9176968229A0}" srcId="{DBDEE29B-9A4E-4A99-B823-94D7870E4997}" destId="{12CC05E1-1864-45C8-9FD5-43EEC9166954}" srcOrd="5" destOrd="0" parTransId="{EFAD7F23-BEDF-4703-9A36-3CF87ED4C9B2}" sibTransId="{EE5D315A-AF47-40AA-AF3D-FE30674BA132}"/>
    <dgm:cxn modelId="{AEC0A707-7C35-425D-976E-CD4DE2743D9E}" type="presOf" srcId="{C9E966B3-3065-4718-B0C2-18C4B5920419}" destId="{65D17C0C-A3CD-400A-B87F-A42FA45BC18F}" srcOrd="0" destOrd="0" presId="urn:microsoft.com/office/officeart/2005/8/layout/radial6"/>
    <dgm:cxn modelId="{C21E67A8-7281-41D7-9CB5-30868E1FEBD4}" type="presOf" srcId="{12CC05E1-1864-45C8-9FD5-43EEC9166954}" destId="{06B701C1-C8BF-443C-833C-6ED0760E2300}" srcOrd="0" destOrd="0" presId="urn:microsoft.com/office/officeart/2005/8/layout/radial6"/>
    <dgm:cxn modelId="{D4A9F0CD-98CC-4A6D-BF5F-98C9BF08F6B8}" type="presOf" srcId="{EBB9DBC6-399D-4A58-B33D-E1B1DA3F3F1C}" destId="{26EE63E9-A64B-4B6C-B44A-582FDAEFCBDF}" srcOrd="0" destOrd="0" presId="urn:microsoft.com/office/officeart/2005/8/layout/radial6"/>
    <dgm:cxn modelId="{F0293DCB-D0C2-423D-86E7-0A921C806372}" type="presOf" srcId="{EE5D315A-AF47-40AA-AF3D-FE30674BA132}" destId="{87FED84C-9438-4933-9DFE-448AF64C3A3D}" srcOrd="0" destOrd="0" presId="urn:microsoft.com/office/officeart/2005/8/layout/radial6"/>
    <dgm:cxn modelId="{7D31629B-DF98-4C97-AEAC-6040C921F2F5}" type="presOf" srcId="{89FA69CE-CC15-46E2-A680-F89876C09CD9}" destId="{76FCC067-D150-4FA3-A3E7-44C2E6314C79}" srcOrd="0" destOrd="0" presId="urn:microsoft.com/office/officeart/2005/8/layout/radial6"/>
    <dgm:cxn modelId="{015DA438-7A37-4B44-BCF5-407FB962AC4D}" type="presOf" srcId="{42CE7E9C-8AC5-4DD2-B94D-50476C587238}" destId="{296DF4AA-A111-4EC0-A0A9-19DD163CF208}" srcOrd="0" destOrd="0" presId="urn:microsoft.com/office/officeart/2005/8/layout/radial6"/>
    <dgm:cxn modelId="{3CCAFD97-1498-4183-840F-02BECB949C43}" srcId="{DBDEE29B-9A4E-4A99-B823-94D7870E4997}" destId="{1C62250D-AE91-4390-BBD5-C061D25CDCE4}" srcOrd="7" destOrd="0" parTransId="{CD72CE49-9474-403D-B88C-717CD064AF65}" sibTransId="{EBB9DBC6-399D-4A58-B33D-E1B1DA3F3F1C}"/>
    <dgm:cxn modelId="{6FDE97AB-28FD-4477-8DBE-BBC341653027}" type="presOf" srcId="{A64A4C54-4E6A-422A-91C4-C9A8E61123CF}" destId="{6DE62F37-6522-4D2E-AFBC-3AAE31AB4F84}" srcOrd="0" destOrd="0" presId="urn:microsoft.com/office/officeart/2005/8/layout/radial6"/>
    <dgm:cxn modelId="{D3A4C99E-51AA-4E2F-B867-1603281B1012}" type="presParOf" srcId="{57FBC91E-5385-401C-9067-B9F52D20B74F}" destId="{060DF627-EC5B-4119-85B2-D11D87497B1E}" srcOrd="0" destOrd="0" presId="urn:microsoft.com/office/officeart/2005/8/layout/radial6"/>
    <dgm:cxn modelId="{7785AA06-9828-4875-B00A-E7E782C85900}" type="presParOf" srcId="{57FBC91E-5385-401C-9067-B9F52D20B74F}" destId="{554A7DEC-ABFA-4456-8580-8F887E0FCBF0}" srcOrd="1" destOrd="0" presId="urn:microsoft.com/office/officeart/2005/8/layout/radial6"/>
    <dgm:cxn modelId="{802621A0-4CA2-4440-9D90-7EF9AD62E2A8}" type="presParOf" srcId="{57FBC91E-5385-401C-9067-B9F52D20B74F}" destId="{29D1871C-4B0F-44C5-BE9E-CC40E5B0A180}" srcOrd="2" destOrd="0" presId="urn:microsoft.com/office/officeart/2005/8/layout/radial6"/>
    <dgm:cxn modelId="{56E7F782-4B76-4F49-8746-FB34C4016B28}" type="presParOf" srcId="{57FBC91E-5385-401C-9067-B9F52D20B74F}" destId="{E44849F0-1AEE-4CB0-8362-A0897147D010}" srcOrd="3" destOrd="0" presId="urn:microsoft.com/office/officeart/2005/8/layout/radial6"/>
    <dgm:cxn modelId="{345C4360-CE62-44D9-9B47-5409D4CC2A0F}" type="presParOf" srcId="{57FBC91E-5385-401C-9067-B9F52D20B74F}" destId="{C5F448B4-0384-4DDA-9EC2-D9122D72EDE6}" srcOrd="4" destOrd="0" presId="urn:microsoft.com/office/officeart/2005/8/layout/radial6"/>
    <dgm:cxn modelId="{9926B3A5-E826-4E14-B324-638FCB66A35E}" type="presParOf" srcId="{57FBC91E-5385-401C-9067-B9F52D20B74F}" destId="{DC3AC693-9843-4AD2-AAF5-5B6D6439A39C}" srcOrd="5" destOrd="0" presId="urn:microsoft.com/office/officeart/2005/8/layout/radial6"/>
    <dgm:cxn modelId="{8CA74011-6464-4998-B05E-EB70637C542B}" type="presParOf" srcId="{57FBC91E-5385-401C-9067-B9F52D20B74F}" destId="{F163E58A-1B6C-4FC3-A9BE-01105A1D1586}" srcOrd="6" destOrd="0" presId="urn:microsoft.com/office/officeart/2005/8/layout/radial6"/>
    <dgm:cxn modelId="{AB1B6184-05F2-4177-8F03-B6B81F57FDB7}" type="presParOf" srcId="{57FBC91E-5385-401C-9067-B9F52D20B74F}" destId="{DE1D0323-B57A-476B-A22B-7E3F80D138EA}" srcOrd="7" destOrd="0" presId="urn:microsoft.com/office/officeart/2005/8/layout/radial6"/>
    <dgm:cxn modelId="{0A9C251D-7248-4E74-A24F-885FCA636C08}" type="presParOf" srcId="{57FBC91E-5385-401C-9067-B9F52D20B74F}" destId="{84B04AEA-E31E-441D-A29D-3869A452A940}" srcOrd="8" destOrd="0" presId="urn:microsoft.com/office/officeart/2005/8/layout/radial6"/>
    <dgm:cxn modelId="{4FDA6DBA-4879-484C-9800-0F359DE42AD7}" type="presParOf" srcId="{57FBC91E-5385-401C-9067-B9F52D20B74F}" destId="{65D17C0C-A3CD-400A-B87F-A42FA45BC18F}" srcOrd="9" destOrd="0" presId="urn:microsoft.com/office/officeart/2005/8/layout/radial6"/>
    <dgm:cxn modelId="{09BB761E-5AD3-4CC6-A3C8-E44832B7F157}" type="presParOf" srcId="{57FBC91E-5385-401C-9067-B9F52D20B74F}" destId="{296DF4AA-A111-4EC0-A0A9-19DD163CF208}" srcOrd="10" destOrd="0" presId="urn:microsoft.com/office/officeart/2005/8/layout/radial6"/>
    <dgm:cxn modelId="{AAF0FC04-523D-4392-A275-7F1B43CF5CCE}" type="presParOf" srcId="{57FBC91E-5385-401C-9067-B9F52D20B74F}" destId="{238495AC-0A16-4F9A-A9D3-BC678AC5BFE3}" srcOrd="11" destOrd="0" presId="urn:microsoft.com/office/officeart/2005/8/layout/radial6"/>
    <dgm:cxn modelId="{15758EC2-C7E6-44F9-B465-B25105E5860B}" type="presParOf" srcId="{57FBC91E-5385-401C-9067-B9F52D20B74F}" destId="{6DE62F37-6522-4D2E-AFBC-3AAE31AB4F84}" srcOrd="12" destOrd="0" presId="urn:microsoft.com/office/officeart/2005/8/layout/radial6"/>
    <dgm:cxn modelId="{2F741316-326D-4F5C-AEEF-C96449BBE917}" type="presParOf" srcId="{57FBC91E-5385-401C-9067-B9F52D20B74F}" destId="{39A3BA14-7AEC-4CD7-811A-C87E6C1393DC}" srcOrd="13" destOrd="0" presId="urn:microsoft.com/office/officeart/2005/8/layout/radial6"/>
    <dgm:cxn modelId="{CAE3D515-EB78-447D-B2A9-238E68853C53}" type="presParOf" srcId="{57FBC91E-5385-401C-9067-B9F52D20B74F}" destId="{5F46FC0B-C8DD-4D69-8326-2A66213579B8}" srcOrd="14" destOrd="0" presId="urn:microsoft.com/office/officeart/2005/8/layout/radial6"/>
    <dgm:cxn modelId="{7BBC4DAD-E296-4B41-86BA-8B3B0F5BB584}" type="presParOf" srcId="{57FBC91E-5385-401C-9067-B9F52D20B74F}" destId="{CD0FA78A-97B1-4DD5-9F32-B5736F50405C}" srcOrd="15" destOrd="0" presId="urn:microsoft.com/office/officeart/2005/8/layout/radial6"/>
    <dgm:cxn modelId="{D7D2BF5A-4C07-4B43-988D-F73F0924BBF6}" type="presParOf" srcId="{57FBC91E-5385-401C-9067-B9F52D20B74F}" destId="{06B701C1-C8BF-443C-833C-6ED0760E2300}" srcOrd="16" destOrd="0" presId="urn:microsoft.com/office/officeart/2005/8/layout/radial6"/>
    <dgm:cxn modelId="{1DD47037-BE82-47D7-83C2-277A2DEA457F}" type="presParOf" srcId="{57FBC91E-5385-401C-9067-B9F52D20B74F}" destId="{A83951FF-C24A-4C47-B14C-35ECA71C57F5}" srcOrd="17" destOrd="0" presId="urn:microsoft.com/office/officeart/2005/8/layout/radial6"/>
    <dgm:cxn modelId="{D13D4791-F765-4B37-A983-10F121020089}" type="presParOf" srcId="{57FBC91E-5385-401C-9067-B9F52D20B74F}" destId="{87FED84C-9438-4933-9DFE-448AF64C3A3D}" srcOrd="18" destOrd="0" presId="urn:microsoft.com/office/officeart/2005/8/layout/radial6"/>
    <dgm:cxn modelId="{7B5B79C6-BD60-4D2C-8486-1C96D7D68D6E}" type="presParOf" srcId="{57FBC91E-5385-401C-9067-B9F52D20B74F}" destId="{76FCC067-D150-4FA3-A3E7-44C2E6314C79}" srcOrd="19" destOrd="0" presId="urn:microsoft.com/office/officeart/2005/8/layout/radial6"/>
    <dgm:cxn modelId="{DBE4D93D-2CB5-4388-82A1-95086AED44B1}" type="presParOf" srcId="{57FBC91E-5385-401C-9067-B9F52D20B74F}" destId="{7AFFC4C4-E055-47EB-8AE2-3BCD131E6CC8}" srcOrd="20" destOrd="0" presId="urn:microsoft.com/office/officeart/2005/8/layout/radial6"/>
    <dgm:cxn modelId="{0670FA07-E2B6-41B1-B3A0-5FCD3E550F62}" type="presParOf" srcId="{57FBC91E-5385-401C-9067-B9F52D20B74F}" destId="{9DA81C34-38A6-4A16-9C7C-4423927718DB}" srcOrd="21" destOrd="0" presId="urn:microsoft.com/office/officeart/2005/8/layout/radial6"/>
    <dgm:cxn modelId="{6DB841D1-F9BE-4FCA-97AE-4B1D542EC73C}" type="presParOf" srcId="{57FBC91E-5385-401C-9067-B9F52D20B74F}" destId="{941E51E4-07DA-4402-9F3C-5139A219E1BC}" srcOrd="22" destOrd="0" presId="urn:microsoft.com/office/officeart/2005/8/layout/radial6"/>
    <dgm:cxn modelId="{12DE0ED5-DF44-4455-8095-98304C5E3E98}" type="presParOf" srcId="{57FBC91E-5385-401C-9067-B9F52D20B74F}" destId="{1F1E2CF1-90B9-4E40-84BD-C0D0EDAFD434}" srcOrd="23" destOrd="0" presId="urn:microsoft.com/office/officeart/2005/8/layout/radial6"/>
    <dgm:cxn modelId="{7F04785C-6268-479E-997E-D5EA48F51AD2}" type="presParOf" srcId="{57FBC91E-5385-401C-9067-B9F52D20B74F}" destId="{26EE63E9-A64B-4B6C-B44A-582FDAEFCBDF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30FDA30-D0AE-4A4E-9AFB-B021CA258232}" type="doc">
      <dgm:prSet loTypeId="urn:microsoft.com/office/officeart/2005/8/layout/radial6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BDEE29B-9A4E-4A99-B823-94D7870E4997}">
      <dgm:prSet phldrT="[Text]" custT="1"/>
      <dgm:spPr/>
      <dgm:t>
        <a:bodyPr/>
        <a:lstStyle/>
        <a:p>
          <a:r>
            <a:rPr lang="en-US" sz="2000" b="1" dirty="0"/>
            <a:t>SOCIAL RESPONSIBILITY</a:t>
          </a:r>
        </a:p>
      </dgm:t>
    </dgm:pt>
    <dgm:pt modelId="{6DAAA457-69C3-462D-A8C9-205A97D90C3B}" type="parTrans" cxnId="{FD060978-9858-475E-8577-33B5D6A84538}">
      <dgm:prSet/>
      <dgm:spPr/>
      <dgm:t>
        <a:bodyPr/>
        <a:lstStyle/>
        <a:p>
          <a:endParaRPr lang="en-US"/>
        </a:p>
      </dgm:t>
    </dgm:pt>
    <dgm:pt modelId="{A39D7D7D-D434-4971-B42D-B9F53C59EC01}" type="sibTrans" cxnId="{FD060978-9858-475E-8577-33B5D6A84538}">
      <dgm:prSet/>
      <dgm:spPr/>
      <dgm:t>
        <a:bodyPr/>
        <a:lstStyle/>
        <a:p>
          <a:endParaRPr lang="en-US"/>
        </a:p>
      </dgm:t>
    </dgm:pt>
    <dgm:pt modelId="{D1A30C1D-2E3D-48D5-9FC7-CFA41021890B}">
      <dgm:prSet phldrT="[Text]" custT="1"/>
      <dgm:spPr/>
      <dgm:t>
        <a:bodyPr/>
        <a:lstStyle/>
        <a:p>
          <a:r>
            <a:rPr lang="en-US" sz="1400" b="1" dirty="0"/>
            <a:t>Code of Moral Principals and Ethics </a:t>
          </a:r>
          <a:endParaRPr lang="en-US" sz="1400" b="1" u="none" dirty="0"/>
        </a:p>
      </dgm:t>
    </dgm:pt>
    <dgm:pt modelId="{60B604CA-2756-4224-8D59-23D93A1A696B}" type="parTrans" cxnId="{845527A7-C7E5-48DA-BBEB-A5F3E3404DF5}">
      <dgm:prSet/>
      <dgm:spPr/>
      <dgm:t>
        <a:bodyPr/>
        <a:lstStyle/>
        <a:p>
          <a:endParaRPr lang="en-US"/>
        </a:p>
      </dgm:t>
    </dgm:pt>
    <dgm:pt modelId="{4410F00F-5EF7-48A3-8662-CE954EE6E1A3}" type="sibTrans" cxnId="{845527A7-C7E5-48DA-BBEB-A5F3E3404DF5}">
      <dgm:prSet/>
      <dgm:spPr/>
      <dgm:t>
        <a:bodyPr/>
        <a:lstStyle/>
        <a:p>
          <a:endParaRPr lang="en-US"/>
        </a:p>
      </dgm:t>
    </dgm:pt>
    <dgm:pt modelId="{2E04319F-DED4-4C68-92E7-438E8C752989}">
      <dgm:prSet custT="1"/>
      <dgm:spPr/>
      <dgm:t>
        <a:bodyPr/>
        <a:lstStyle/>
        <a:p>
          <a:r>
            <a:rPr lang="en-US" sz="1400" b="1" dirty="0"/>
            <a:t>Development of communities/ Participation in community service</a:t>
          </a:r>
        </a:p>
      </dgm:t>
    </dgm:pt>
    <dgm:pt modelId="{D9ECDEE6-8356-471B-AF3D-B70B75551AD4}" type="parTrans" cxnId="{951ED56C-27A9-4732-9E5F-30A07204EA20}">
      <dgm:prSet/>
      <dgm:spPr/>
      <dgm:t>
        <a:bodyPr/>
        <a:lstStyle/>
        <a:p>
          <a:endParaRPr lang="en-US"/>
        </a:p>
      </dgm:t>
    </dgm:pt>
    <dgm:pt modelId="{5CD99887-7C4D-4E22-95BF-061CE5565BEB}" type="sibTrans" cxnId="{951ED56C-27A9-4732-9E5F-30A07204EA20}">
      <dgm:prSet/>
      <dgm:spPr/>
      <dgm:t>
        <a:bodyPr/>
        <a:lstStyle/>
        <a:p>
          <a:endParaRPr lang="en-US"/>
        </a:p>
      </dgm:t>
    </dgm:pt>
    <dgm:pt modelId="{006DF0F3-694B-4717-950D-EFD62DDDAEBE}">
      <dgm:prSet custT="1"/>
      <dgm:spPr/>
      <dgm:t>
        <a:bodyPr/>
        <a:lstStyle/>
        <a:p>
          <a:r>
            <a:rPr lang="en-US" sz="1400" b="1" dirty="0"/>
            <a:t>Formal relationship with social sector organization</a:t>
          </a:r>
          <a:r>
            <a:rPr lang="en-US" sz="1400" b="1" dirty="0" smtClean="0"/>
            <a:t>/ </a:t>
          </a:r>
          <a:r>
            <a:rPr lang="en-US" sz="1400" b="1" dirty="0" err="1" smtClean="0"/>
            <a:t>insitutitons</a:t>
          </a:r>
          <a:endParaRPr lang="en-US" sz="1400" b="1" dirty="0"/>
        </a:p>
      </dgm:t>
    </dgm:pt>
    <dgm:pt modelId="{A84FBACF-62A4-43A2-83E5-8976F0EC4700}" type="parTrans" cxnId="{C7EA8C2C-3691-413E-B714-4A259736AC28}">
      <dgm:prSet/>
      <dgm:spPr/>
      <dgm:t>
        <a:bodyPr/>
        <a:lstStyle/>
        <a:p>
          <a:endParaRPr lang="en-US"/>
        </a:p>
      </dgm:t>
    </dgm:pt>
    <dgm:pt modelId="{1945C733-46A4-4DFB-ABFF-CB6E6D997088}" type="sibTrans" cxnId="{C7EA8C2C-3691-413E-B714-4A259736AC28}">
      <dgm:prSet/>
      <dgm:spPr/>
      <dgm:t>
        <a:bodyPr/>
        <a:lstStyle/>
        <a:p>
          <a:endParaRPr lang="en-US"/>
        </a:p>
      </dgm:t>
    </dgm:pt>
    <dgm:pt modelId="{4F25004E-5DE8-4EDF-AE4E-4DCF73341B7B}">
      <dgm:prSet custT="1"/>
      <dgm:spPr/>
      <dgm:t>
        <a:bodyPr/>
        <a:lstStyle/>
        <a:p>
          <a:r>
            <a:rPr lang="en-US" sz="1400" b="1" dirty="0"/>
            <a:t>Impact to Society</a:t>
          </a:r>
        </a:p>
      </dgm:t>
    </dgm:pt>
    <dgm:pt modelId="{CEAF70A7-3BC6-4524-A40D-0B3DB2988AC0}" type="parTrans" cxnId="{FFA3C6BF-8771-41DE-855A-BE3DF8E92756}">
      <dgm:prSet/>
      <dgm:spPr/>
      <dgm:t>
        <a:bodyPr/>
        <a:lstStyle/>
        <a:p>
          <a:endParaRPr lang="en-US"/>
        </a:p>
      </dgm:t>
    </dgm:pt>
    <dgm:pt modelId="{87BBC4C1-5A3B-4A4A-A71D-0134ED585071}" type="sibTrans" cxnId="{FFA3C6BF-8771-41DE-855A-BE3DF8E92756}">
      <dgm:prSet/>
      <dgm:spPr/>
      <dgm:t>
        <a:bodyPr/>
        <a:lstStyle/>
        <a:p>
          <a:endParaRPr lang="en-US"/>
        </a:p>
      </dgm:t>
    </dgm:pt>
    <dgm:pt modelId="{EE699D79-4657-49C7-B1AC-226F56828D44}">
      <dgm:prSet custT="1"/>
      <dgm:spPr/>
      <dgm:t>
        <a:bodyPr/>
        <a:lstStyle/>
        <a:p>
          <a:r>
            <a:rPr lang="en-US" sz="1400" b="1" dirty="0"/>
            <a:t>Development and protection of internal community</a:t>
          </a:r>
        </a:p>
      </dgm:t>
    </dgm:pt>
    <dgm:pt modelId="{4E98C87E-7834-43D7-A09F-30F8AAB51885}" type="parTrans" cxnId="{07BCD8ED-B3E3-4458-8CFC-7F7AFF112F0A}">
      <dgm:prSet/>
      <dgm:spPr/>
      <dgm:t>
        <a:bodyPr/>
        <a:lstStyle/>
        <a:p>
          <a:endParaRPr lang="en-US"/>
        </a:p>
      </dgm:t>
    </dgm:pt>
    <dgm:pt modelId="{C524993A-9D52-438A-A251-3FF6CD528D9D}" type="sibTrans" cxnId="{07BCD8ED-B3E3-4458-8CFC-7F7AFF112F0A}">
      <dgm:prSet/>
      <dgm:spPr/>
      <dgm:t>
        <a:bodyPr/>
        <a:lstStyle/>
        <a:p>
          <a:endParaRPr lang="en-US"/>
        </a:p>
      </dgm:t>
    </dgm:pt>
    <dgm:pt modelId="{57FBC91E-5385-401C-9067-B9F52D20B74F}" type="pres">
      <dgm:prSet presAssocID="{D30FDA30-D0AE-4A4E-9AFB-B021CA25823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60DF627-EC5B-4119-85B2-D11D87497B1E}" type="pres">
      <dgm:prSet presAssocID="{DBDEE29B-9A4E-4A99-B823-94D7870E4997}" presName="centerShape" presStyleLbl="node0" presStyleIdx="0" presStyleCnt="1" custScaleX="119023"/>
      <dgm:spPr/>
      <dgm:t>
        <a:bodyPr/>
        <a:lstStyle/>
        <a:p>
          <a:endParaRPr lang="en-US"/>
        </a:p>
      </dgm:t>
    </dgm:pt>
    <dgm:pt modelId="{554A7DEC-ABFA-4456-8580-8F887E0FCBF0}" type="pres">
      <dgm:prSet presAssocID="{D1A30C1D-2E3D-48D5-9FC7-CFA41021890B}" presName="node" presStyleLbl="node1" presStyleIdx="0" presStyleCnt="5" custScaleX="128514" custScaleY="1159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D1871C-4B0F-44C5-BE9E-CC40E5B0A180}" type="pres">
      <dgm:prSet presAssocID="{D1A30C1D-2E3D-48D5-9FC7-CFA41021890B}" presName="dummy" presStyleCnt="0"/>
      <dgm:spPr/>
    </dgm:pt>
    <dgm:pt modelId="{E44849F0-1AEE-4CB0-8362-A0897147D010}" type="pres">
      <dgm:prSet presAssocID="{4410F00F-5EF7-48A3-8662-CE954EE6E1A3}" presName="sibTrans" presStyleLbl="sibTrans2D1" presStyleIdx="0" presStyleCnt="5"/>
      <dgm:spPr/>
      <dgm:t>
        <a:bodyPr/>
        <a:lstStyle/>
        <a:p>
          <a:endParaRPr lang="en-US"/>
        </a:p>
      </dgm:t>
    </dgm:pt>
    <dgm:pt modelId="{4321FB91-B099-415B-B298-B4802B13E2FA}" type="pres">
      <dgm:prSet presAssocID="{2E04319F-DED4-4C68-92E7-438E8C75298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FD46CA-F588-4589-8197-2B34D6D3967F}" type="pres">
      <dgm:prSet presAssocID="{2E04319F-DED4-4C68-92E7-438E8C752989}" presName="dummy" presStyleCnt="0"/>
      <dgm:spPr/>
    </dgm:pt>
    <dgm:pt modelId="{E9867951-EECB-436D-A813-CA1535293CAE}" type="pres">
      <dgm:prSet presAssocID="{5CD99887-7C4D-4E22-95BF-061CE5565BEB}" presName="sibTrans" presStyleLbl="sibTrans2D1" presStyleIdx="1" presStyleCnt="5"/>
      <dgm:spPr/>
      <dgm:t>
        <a:bodyPr/>
        <a:lstStyle/>
        <a:p>
          <a:endParaRPr lang="en-US"/>
        </a:p>
      </dgm:t>
    </dgm:pt>
    <dgm:pt modelId="{8D27F222-26C6-4495-8061-1BFD49ED7AD8}" type="pres">
      <dgm:prSet presAssocID="{006DF0F3-694B-4717-950D-EFD62DDDAEBE}" presName="node" presStyleLbl="node1" presStyleIdx="2" presStyleCnt="5" custScaleX="1122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F2C2E1-F968-4C6D-A838-9B1A7D1B98B7}" type="pres">
      <dgm:prSet presAssocID="{006DF0F3-694B-4717-950D-EFD62DDDAEBE}" presName="dummy" presStyleCnt="0"/>
      <dgm:spPr/>
    </dgm:pt>
    <dgm:pt modelId="{ECB9DF1D-75D2-4EED-A1D0-713E5CA5E7EF}" type="pres">
      <dgm:prSet presAssocID="{1945C733-46A4-4DFB-ABFF-CB6E6D997088}" presName="sibTrans" presStyleLbl="sibTrans2D1" presStyleIdx="2" presStyleCnt="5"/>
      <dgm:spPr/>
      <dgm:t>
        <a:bodyPr/>
        <a:lstStyle/>
        <a:p>
          <a:endParaRPr lang="en-US"/>
        </a:p>
      </dgm:t>
    </dgm:pt>
    <dgm:pt modelId="{3824615C-F3FF-4C0C-8A5B-75451FA720C2}" type="pres">
      <dgm:prSet presAssocID="{4F25004E-5DE8-4EDF-AE4E-4DCF73341B7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7511D1-2A4C-4CD9-8F5F-CF2CD1624080}" type="pres">
      <dgm:prSet presAssocID="{4F25004E-5DE8-4EDF-AE4E-4DCF73341B7B}" presName="dummy" presStyleCnt="0"/>
      <dgm:spPr/>
    </dgm:pt>
    <dgm:pt modelId="{4C1C7CB0-9B95-494C-86D4-74F640989C24}" type="pres">
      <dgm:prSet presAssocID="{87BBC4C1-5A3B-4A4A-A71D-0134ED585071}" presName="sibTrans" presStyleLbl="sibTrans2D1" presStyleIdx="3" presStyleCnt="5"/>
      <dgm:spPr/>
      <dgm:t>
        <a:bodyPr/>
        <a:lstStyle/>
        <a:p>
          <a:endParaRPr lang="en-US"/>
        </a:p>
      </dgm:t>
    </dgm:pt>
    <dgm:pt modelId="{94529249-FAD6-4B48-964E-8F7983F3A2B9}" type="pres">
      <dgm:prSet presAssocID="{EE699D79-4657-49C7-B1AC-226F56828D4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EDC833-639B-4EFF-8DDA-EAB915F707CC}" type="pres">
      <dgm:prSet presAssocID="{EE699D79-4657-49C7-B1AC-226F56828D44}" presName="dummy" presStyleCnt="0"/>
      <dgm:spPr/>
    </dgm:pt>
    <dgm:pt modelId="{F388A39E-1048-40C2-9A89-1369A952772C}" type="pres">
      <dgm:prSet presAssocID="{C524993A-9D52-438A-A251-3FF6CD528D9D}" presName="sibTrans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F6AAE7F8-B0BB-45F9-8D4D-0C0028FB0BD5}" type="presOf" srcId="{4F25004E-5DE8-4EDF-AE4E-4DCF73341B7B}" destId="{3824615C-F3FF-4C0C-8A5B-75451FA720C2}" srcOrd="0" destOrd="0" presId="urn:microsoft.com/office/officeart/2005/8/layout/radial6"/>
    <dgm:cxn modelId="{6BBF7FB4-77B9-43CD-A38E-8C7C48786079}" type="presOf" srcId="{1945C733-46A4-4DFB-ABFF-CB6E6D997088}" destId="{ECB9DF1D-75D2-4EED-A1D0-713E5CA5E7EF}" srcOrd="0" destOrd="0" presId="urn:microsoft.com/office/officeart/2005/8/layout/radial6"/>
    <dgm:cxn modelId="{C7EA8C2C-3691-413E-B714-4A259736AC28}" srcId="{DBDEE29B-9A4E-4A99-B823-94D7870E4997}" destId="{006DF0F3-694B-4717-950D-EFD62DDDAEBE}" srcOrd="2" destOrd="0" parTransId="{A84FBACF-62A4-43A2-83E5-8976F0EC4700}" sibTransId="{1945C733-46A4-4DFB-ABFF-CB6E6D997088}"/>
    <dgm:cxn modelId="{3A9E4F85-7862-483E-A76B-1A24A7CF6665}" type="presOf" srcId="{D1A30C1D-2E3D-48D5-9FC7-CFA41021890B}" destId="{554A7DEC-ABFA-4456-8580-8F887E0FCBF0}" srcOrd="0" destOrd="0" presId="urn:microsoft.com/office/officeart/2005/8/layout/radial6"/>
    <dgm:cxn modelId="{CDBFAE22-CE5A-460E-AA1D-106A3242C5E0}" type="presOf" srcId="{006DF0F3-694B-4717-950D-EFD62DDDAEBE}" destId="{8D27F222-26C6-4495-8061-1BFD49ED7AD8}" srcOrd="0" destOrd="0" presId="urn:microsoft.com/office/officeart/2005/8/layout/radial6"/>
    <dgm:cxn modelId="{110B7930-B614-4281-AF72-7B2307B1F110}" type="presOf" srcId="{C524993A-9D52-438A-A251-3FF6CD528D9D}" destId="{F388A39E-1048-40C2-9A89-1369A952772C}" srcOrd="0" destOrd="0" presId="urn:microsoft.com/office/officeart/2005/8/layout/radial6"/>
    <dgm:cxn modelId="{BD30595F-9EA0-445F-9C34-484E468A59B1}" type="presOf" srcId="{D30FDA30-D0AE-4A4E-9AFB-B021CA258232}" destId="{57FBC91E-5385-401C-9067-B9F52D20B74F}" srcOrd="0" destOrd="0" presId="urn:microsoft.com/office/officeart/2005/8/layout/radial6"/>
    <dgm:cxn modelId="{845527A7-C7E5-48DA-BBEB-A5F3E3404DF5}" srcId="{DBDEE29B-9A4E-4A99-B823-94D7870E4997}" destId="{D1A30C1D-2E3D-48D5-9FC7-CFA41021890B}" srcOrd="0" destOrd="0" parTransId="{60B604CA-2756-4224-8D59-23D93A1A696B}" sibTransId="{4410F00F-5EF7-48A3-8662-CE954EE6E1A3}"/>
    <dgm:cxn modelId="{3F74C398-9AB8-4439-851F-FE52B076576F}" type="presOf" srcId="{4410F00F-5EF7-48A3-8662-CE954EE6E1A3}" destId="{E44849F0-1AEE-4CB0-8362-A0897147D010}" srcOrd="0" destOrd="0" presId="urn:microsoft.com/office/officeart/2005/8/layout/radial6"/>
    <dgm:cxn modelId="{07BCD8ED-B3E3-4458-8CFC-7F7AFF112F0A}" srcId="{DBDEE29B-9A4E-4A99-B823-94D7870E4997}" destId="{EE699D79-4657-49C7-B1AC-226F56828D44}" srcOrd="4" destOrd="0" parTransId="{4E98C87E-7834-43D7-A09F-30F8AAB51885}" sibTransId="{C524993A-9D52-438A-A251-3FF6CD528D9D}"/>
    <dgm:cxn modelId="{951ED56C-27A9-4732-9E5F-30A07204EA20}" srcId="{DBDEE29B-9A4E-4A99-B823-94D7870E4997}" destId="{2E04319F-DED4-4C68-92E7-438E8C752989}" srcOrd="1" destOrd="0" parTransId="{D9ECDEE6-8356-471B-AF3D-B70B75551AD4}" sibTransId="{5CD99887-7C4D-4E22-95BF-061CE5565BEB}"/>
    <dgm:cxn modelId="{9D2DB2D6-35CC-4470-B08A-0ED01DC20A33}" type="presOf" srcId="{87BBC4C1-5A3B-4A4A-A71D-0134ED585071}" destId="{4C1C7CB0-9B95-494C-86D4-74F640989C24}" srcOrd="0" destOrd="0" presId="urn:microsoft.com/office/officeart/2005/8/layout/radial6"/>
    <dgm:cxn modelId="{FD060978-9858-475E-8577-33B5D6A84538}" srcId="{D30FDA30-D0AE-4A4E-9AFB-B021CA258232}" destId="{DBDEE29B-9A4E-4A99-B823-94D7870E4997}" srcOrd="0" destOrd="0" parTransId="{6DAAA457-69C3-462D-A8C9-205A97D90C3B}" sibTransId="{A39D7D7D-D434-4971-B42D-B9F53C59EC01}"/>
    <dgm:cxn modelId="{50886AD9-30D3-4A1C-81FB-599E9527DDF2}" type="presOf" srcId="{EE699D79-4657-49C7-B1AC-226F56828D44}" destId="{94529249-FAD6-4B48-964E-8F7983F3A2B9}" srcOrd="0" destOrd="0" presId="urn:microsoft.com/office/officeart/2005/8/layout/radial6"/>
    <dgm:cxn modelId="{37457B95-9234-45B3-8F91-6FABD2CAD7FC}" type="presOf" srcId="{5CD99887-7C4D-4E22-95BF-061CE5565BEB}" destId="{E9867951-EECB-436D-A813-CA1535293CAE}" srcOrd="0" destOrd="0" presId="urn:microsoft.com/office/officeart/2005/8/layout/radial6"/>
    <dgm:cxn modelId="{CC075407-C68A-45DA-8506-C26F062740E8}" type="presOf" srcId="{DBDEE29B-9A4E-4A99-B823-94D7870E4997}" destId="{060DF627-EC5B-4119-85B2-D11D87497B1E}" srcOrd="0" destOrd="0" presId="urn:microsoft.com/office/officeart/2005/8/layout/radial6"/>
    <dgm:cxn modelId="{FFA3C6BF-8771-41DE-855A-BE3DF8E92756}" srcId="{DBDEE29B-9A4E-4A99-B823-94D7870E4997}" destId="{4F25004E-5DE8-4EDF-AE4E-4DCF73341B7B}" srcOrd="3" destOrd="0" parTransId="{CEAF70A7-3BC6-4524-A40D-0B3DB2988AC0}" sibTransId="{87BBC4C1-5A3B-4A4A-A71D-0134ED585071}"/>
    <dgm:cxn modelId="{CE8C93DC-3D24-44D9-8561-E17F55C2ED1D}" type="presOf" srcId="{2E04319F-DED4-4C68-92E7-438E8C752989}" destId="{4321FB91-B099-415B-B298-B4802B13E2FA}" srcOrd="0" destOrd="0" presId="urn:microsoft.com/office/officeart/2005/8/layout/radial6"/>
    <dgm:cxn modelId="{71CEA568-BA66-4F9F-9451-9B06ECC1086A}" type="presParOf" srcId="{57FBC91E-5385-401C-9067-B9F52D20B74F}" destId="{060DF627-EC5B-4119-85B2-D11D87497B1E}" srcOrd="0" destOrd="0" presId="urn:microsoft.com/office/officeart/2005/8/layout/radial6"/>
    <dgm:cxn modelId="{6D92AA30-D0B3-4F4B-B67C-E648AF99BAB2}" type="presParOf" srcId="{57FBC91E-5385-401C-9067-B9F52D20B74F}" destId="{554A7DEC-ABFA-4456-8580-8F887E0FCBF0}" srcOrd="1" destOrd="0" presId="urn:microsoft.com/office/officeart/2005/8/layout/radial6"/>
    <dgm:cxn modelId="{973F4F90-E031-41BD-B089-4F2D1A73C5DE}" type="presParOf" srcId="{57FBC91E-5385-401C-9067-B9F52D20B74F}" destId="{29D1871C-4B0F-44C5-BE9E-CC40E5B0A180}" srcOrd="2" destOrd="0" presId="urn:microsoft.com/office/officeart/2005/8/layout/radial6"/>
    <dgm:cxn modelId="{399E9DF2-740B-4284-BA7D-628973B19B4D}" type="presParOf" srcId="{57FBC91E-5385-401C-9067-B9F52D20B74F}" destId="{E44849F0-1AEE-4CB0-8362-A0897147D010}" srcOrd="3" destOrd="0" presId="urn:microsoft.com/office/officeart/2005/8/layout/radial6"/>
    <dgm:cxn modelId="{20374810-7F32-459E-9279-B1FFAD43ECDE}" type="presParOf" srcId="{57FBC91E-5385-401C-9067-B9F52D20B74F}" destId="{4321FB91-B099-415B-B298-B4802B13E2FA}" srcOrd="4" destOrd="0" presId="urn:microsoft.com/office/officeart/2005/8/layout/radial6"/>
    <dgm:cxn modelId="{59B319DE-7C7F-44C9-83C7-E119295146C7}" type="presParOf" srcId="{57FBC91E-5385-401C-9067-B9F52D20B74F}" destId="{BAFD46CA-F588-4589-8197-2B34D6D3967F}" srcOrd="5" destOrd="0" presId="urn:microsoft.com/office/officeart/2005/8/layout/radial6"/>
    <dgm:cxn modelId="{A94EDBB4-EBFA-4E8D-AE6A-12D63A3C65A0}" type="presParOf" srcId="{57FBC91E-5385-401C-9067-B9F52D20B74F}" destId="{E9867951-EECB-436D-A813-CA1535293CAE}" srcOrd="6" destOrd="0" presId="urn:microsoft.com/office/officeart/2005/8/layout/radial6"/>
    <dgm:cxn modelId="{61F1DCCD-8F32-4FE4-B431-07D229259824}" type="presParOf" srcId="{57FBC91E-5385-401C-9067-B9F52D20B74F}" destId="{8D27F222-26C6-4495-8061-1BFD49ED7AD8}" srcOrd="7" destOrd="0" presId="urn:microsoft.com/office/officeart/2005/8/layout/radial6"/>
    <dgm:cxn modelId="{77F86BF2-EF86-4E47-B7C4-1C677C89AEBD}" type="presParOf" srcId="{57FBC91E-5385-401C-9067-B9F52D20B74F}" destId="{5FF2C2E1-F968-4C6D-A838-9B1A7D1B98B7}" srcOrd="8" destOrd="0" presId="urn:microsoft.com/office/officeart/2005/8/layout/radial6"/>
    <dgm:cxn modelId="{FEE218CC-A516-4FEA-AE2C-9DE427E87D21}" type="presParOf" srcId="{57FBC91E-5385-401C-9067-B9F52D20B74F}" destId="{ECB9DF1D-75D2-4EED-A1D0-713E5CA5E7EF}" srcOrd="9" destOrd="0" presId="urn:microsoft.com/office/officeart/2005/8/layout/radial6"/>
    <dgm:cxn modelId="{DC1B5038-9CA6-4855-8C07-09EF9363BEEC}" type="presParOf" srcId="{57FBC91E-5385-401C-9067-B9F52D20B74F}" destId="{3824615C-F3FF-4C0C-8A5B-75451FA720C2}" srcOrd="10" destOrd="0" presId="urn:microsoft.com/office/officeart/2005/8/layout/radial6"/>
    <dgm:cxn modelId="{ED28DA41-A7DC-4459-BF8E-3255736346DC}" type="presParOf" srcId="{57FBC91E-5385-401C-9067-B9F52D20B74F}" destId="{BD7511D1-2A4C-4CD9-8F5F-CF2CD1624080}" srcOrd="11" destOrd="0" presId="urn:microsoft.com/office/officeart/2005/8/layout/radial6"/>
    <dgm:cxn modelId="{3996413E-37A8-4E95-8240-9CD2E515F173}" type="presParOf" srcId="{57FBC91E-5385-401C-9067-B9F52D20B74F}" destId="{4C1C7CB0-9B95-494C-86D4-74F640989C24}" srcOrd="12" destOrd="0" presId="urn:microsoft.com/office/officeart/2005/8/layout/radial6"/>
    <dgm:cxn modelId="{FAEB2813-64EE-4F16-96C8-54C56A9C6EDC}" type="presParOf" srcId="{57FBC91E-5385-401C-9067-B9F52D20B74F}" destId="{94529249-FAD6-4B48-964E-8F7983F3A2B9}" srcOrd="13" destOrd="0" presId="urn:microsoft.com/office/officeart/2005/8/layout/radial6"/>
    <dgm:cxn modelId="{B3E13B29-A568-4CB5-9FE9-B338BD430A9D}" type="presParOf" srcId="{57FBC91E-5385-401C-9067-B9F52D20B74F}" destId="{52EDC833-639B-4EFF-8DDA-EAB915F707CC}" srcOrd="14" destOrd="0" presId="urn:microsoft.com/office/officeart/2005/8/layout/radial6"/>
    <dgm:cxn modelId="{C22B7249-C917-4505-ACEB-D283D3DD0D68}" type="presParOf" srcId="{57FBC91E-5385-401C-9067-B9F52D20B74F}" destId="{F388A39E-1048-40C2-9A89-1369A952772C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30FDA30-D0AE-4A4E-9AFB-B021CA258232}" type="doc">
      <dgm:prSet loTypeId="urn:microsoft.com/office/officeart/2005/8/layout/radial6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BDEE29B-9A4E-4A99-B823-94D7870E4997}">
      <dgm:prSet phldrT="[Text]" custT="1"/>
      <dgm:spPr/>
      <dgm:t>
        <a:bodyPr/>
        <a:lstStyle/>
        <a:p>
          <a:r>
            <a:rPr lang="en-US" sz="2000" b="1" dirty="0"/>
            <a:t>RESOURCES</a:t>
          </a:r>
        </a:p>
      </dgm:t>
    </dgm:pt>
    <dgm:pt modelId="{6DAAA457-69C3-462D-A8C9-205A97D90C3B}" type="parTrans" cxnId="{FD060978-9858-475E-8577-33B5D6A84538}">
      <dgm:prSet/>
      <dgm:spPr/>
      <dgm:t>
        <a:bodyPr/>
        <a:lstStyle/>
        <a:p>
          <a:endParaRPr lang="en-US"/>
        </a:p>
      </dgm:t>
    </dgm:pt>
    <dgm:pt modelId="{A39D7D7D-D434-4971-B42D-B9F53C59EC01}" type="sibTrans" cxnId="{FD060978-9858-475E-8577-33B5D6A84538}">
      <dgm:prSet/>
      <dgm:spPr/>
      <dgm:t>
        <a:bodyPr/>
        <a:lstStyle/>
        <a:p>
          <a:endParaRPr lang="en-US"/>
        </a:p>
      </dgm:t>
    </dgm:pt>
    <dgm:pt modelId="{D1A30C1D-2E3D-48D5-9FC7-CFA41021890B}">
      <dgm:prSet phldrT="[Text]" custT="1"/>
      <dgm:spPr/>
      <dgm:t>
        <a:bodyPr/>
        <a:lstStyle/>
        <a:p>
          <a:r>
            <a:rPr lang="en-US" sz="1400" b="1" dirty="0"/>
            <a:t>Quality of Learning Environment </a:t>
          </a:r>
          <a:endParaRPr lang="en-US" sz="1400" b="1" u="none" dirty="0"/>
        </a:p>
      </dgm:t>
    </dgm:pt>
    <dgm:pt modelId="{60B604CA-2756-4224-8D59-23D93A1A696B}" type="parTrans" cxnId="{845527A7-C7E5-48DA-BBEB-A5F3E3404DF5}">
      <dgm:prSet/>
      <dgm:spPr/>
      <dgm:t>
        <a:bodyPr/>
        <a:lstStyle/>
        <a:p>
          <a:endParaRPr lang="en-US"/>
        </a:p>
      </dgm:t>
    </dgm:pt>
    <dgm:pt modelId="{4410F00F-5EF7-48A3-8662-CE954EE6E1A3}" type="sibTrans" cxnId="{845527A7-C7E5-48DA-BBEB-A5F3E3404DF5}">
      <dgm:prSet/>
      <dgm:spPr/>
      <dgm:t>
        <a:bodyPr/>
        <a:lstStyle/>
        <a:p>
          <a:endParaRPr lang="en-US"/>
        </a:p>
      </dgm:t>
    </dgm:pt>
    <dgm:pt modelId="{FC680AC2-B7D9-495F-BEDD-36B2EE739F12}">
      <dgm:prSet custT="1"/>
      <dgm:spPr/>
      <dgm:t>
        <a:bodyPr/>
        <a:lstStyle/>
        <a:p>
          <a:r>
            <a:rPr lang="en-US" sz="1400" b="1" dirty="0"/>
            <a:t>Library and Labs</a:t>
          </a:r>
        </a:p>
      </dgm:t>
    </dgm:pt>
    <dgm:pt modelId="{B10871B6-A633-48A0-B67B-93F17481F6CC}" type="parTrans" cxnId="{D896771F-80FD-4956-8BA2-B89A1D4EE6EF}">
      <dgm:prSet/>
      <dgm:spPr/>
      <dgm:t>
        <a:bodyPr/>
        <a:lstStyle/>
        <a:p>
          <a:endParaRPr lang="en-US"/>
        </a:p>
      </dgm:t>
    </dgm:pt>
    <dgm:pt modelId="{58A40F9F-7120-48AD-8FE6-79041E7E5F4E}" type="sibTrans" cxnId="{D896771F-80FD-4956-8BA2-B89A1D4EE6EF}">
      <dgm:prSet/>
      <dgm:spPr/>
      <dgm:t>
        <a:bodyPr/>
        <a:lstStyle/>
        <a:p>
          <a:endParaRPr lang="en-US"/>
        </a:p>
      </dgm:t>
    </dgm:pt>
    <dgm:pt modelId="{7BB875C3-75E8-4921-9D55-5FD8413C7307}">
      <dgm:prSet custT="1"/>
      <dgm:spPr/>
      <dgm:t>
        <a:bodyPr/>
        <a:lstStyle/>
        <a:p>
          <a:r>
            <a:rPr lang="en-US" sz="1400" b="1" dirty="0"/>
            <a:t>Effectiveness of financial management systems</a:t>
          </a:r>
        </a:p>
      </dgm:t>
    </dgm:pt>
    <dgm:pt modelId="{024A667A-7334-4E7E-99FE-86230340D7A9}" type="parTrans" cxnId="{C18C8EA0-3BE1-4B9C-87B0-47A66524A65F}">
      <dgm:prSet/>
      <dgm:spPr/>
      <dgm:t>
        <a:bodyPr/>
        <a:lstStyle/>
        <a:p>
          <a:endParaRPr lang="en-US"/>
        </a:p>
      </dgm:t>
    </dgm:pt>
    <dgm:pt modelId="{348CEFF6-D6F7-4A63-8C20-B167CC0B3A6A}" type="sibTrans" cxnId="{C18C8EA0-3BE1-4B9C-87B0-47A66524A65F}">
      <dgm:prSet/>
      <dgm:spPr/>
      <dgm:t>
        <a:bodyPr/>
        <a:lstStyle/>
        <a:p>
          <a:endParaRPr lang="en-US"/>
        </a:p>
      </dgm:t>
    </dgm:pt>
    <dgm:pt modelId="{689E2643-D4F1-4FBC-88C2-044DACBEAE7A}">
      <dgm:prSet custT="1"/>
      <dgm:spPr/>
      <dgm:t>
        <a:bodyPr/>
        <a:lstStyle/>
        <a:p>
          <a:r>
            <a:rPr lang="en-US" sz="1400" b="1" dirty="0"/>
            <a:t>Availability of Administrative and support staff</a:t>
          </a:r>
        </a:p>
      </dgm:t>
    </dgm:pt>
    <dgm:pt modelId="{D108BB67-7D5F-46D9-B621-E7DA11C45CBC}" type="parTrans" cxnId="{8AFEBC89-0F7A-4AEC-A90C-8EE2BD7D8E7A}">
      <dgm:prSet/>
      <dgm:spPr/>
      <dgm:t>
        <a:bodyPr/>
        <a:lstStyle/>
        <a:p>
          <a:endParaRPr lang="en-US"/>
        </a:p>
      </dgm:t>
    </dgm:pt>
    <dgm:pt modelId="{0618D440-69D9-42BE-9F1E-389E093A5898}" type="sibTrans" cxnId="{8AFEBC89-0F7A-4AEC-A90C-8EE2BD7D8E7A}">
      <dgm:prSet/>
      <dgm:spPr/>
      <dgm:t>
        <a:bodyPr/>
        <a:lstStyle/>
        <a:p>
          <a:endParaRPr lang="en-US"/>
        </a:p>
      </dgm:t>
    </dgm:pt>
    <dgm:pt modelId="{0D6F5C0B-2A20-413D-9889-B879DA82399B}">
      <dgm:prSet custT="1"/>
      <dgm:spPr/>
      <dgm:t>
        <a:bodyPr/>
        <a:lstStyle/>
        <a:p>
          <a:r>
            <a:rPr lang="en-US" sz="1400" b="1" dirty="0"/>
            <a:t>Other Facilities</a:t>
          </a:r>
        </a:p>
      </dgm:t>
    </dgm:pt>
    <dgm:pt modelId="{0223612B-FC5C-4C33-AB75-3374C1EC41C4}" type="parTrans" cxnId="{6F90A2E8-F879-4ECC-8604-3F1FE78EFE22}">
      <dgm:prSet/>
      <dgm:spPr/>
      <dgm:t>
        <a:bodyPr/>
        <a:lstStyle/>
        <a:p>
          <a:endParaRPr lang="en-US"/>
        </a:p>
      </dgm:t>
    </dgm:pt>
    <dgm:pt modelId="{200D77D2-CC82-42E3-B201-F71C1B3A270E}" type="sibTrans" cxnId="{6F90A2E8-F879-4ECC-8604-3F1FE78EFE22}">
      <dgm:prSet/>
      <dgm:spPr/>
      <dgm:t>
        <a:bodyPr/>
        <a:lstStyle/>
        <a:p>
          <a:endParaRPr lang="en-US"/>
        </a:p>
      </dgm:t>
    </dgm:pt>
    <dgm:pt modelId="{971D0C17-DBE7-4345-AB41-6BF30170622C}">
      <dgm:prSet custT="1"/>
      <dgm:spPr/>
      <dgm:t>
        <a:bodyPr/>
        <a:lstStyle/>
        <a:p>
          <a:r>
            <a:rPr lang="en-US" sz="1400" b="1" dirty="0"/>
            <a:t>Quality Enhancement Cell (QEC)</a:t>
          </a:r>
        </a:p>
      </dgm:t>
    </dgm:pt>
    <dgm:pt modelId="{76600054-EC45-4DD8-B623-484990B0ED46}" type="parTrans" cxnId="{F06DE5CF-B342-4BDA-8F78-9904DD004E61}">
      <dgm:prSet/>
      <dgm:spPr/>
      <dgm:t>
        <a:bodyPr/>
        <a:lstStyle/>
        <a:p>
          <a:endParaRPr lang="en-US"/>
        </a:p>
      </dgm:t>
    </dgm:pt>
    <dgm:pt modelId="{F3D72C08-ABBB-4BB4-B225-ADC3F11C28D9}" type="sibTrans" cxnId="{F06DE5CF-B342-4BDA-8F78-9904DD004E61}">
      <dgm:prSet/>
      <dgm:spPr/>
      <dgm:t>
        <a:bodyPr/>
        <a:lstStyle/>
        <a:p>
          <a:endParaRPr lang="en-US"/>
        </a:p>
      </dgm:t>
    </dgm:pt>
    <dgm:pt modelId="{57FBC91E-5385-401C-9067-B9F52D20B74F}" type="pres">
      <dgm:prSet presAssocID="{D30FDA30-D0AE-4A4E-9AFB-B021CA25823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60DF627-EC5B-4119-85B2-D11D87497B1E}" type="pres">
      <dgm:prSet presAssocID="{DBDEE29B-9A4E-4A99-B823-94D7870E4997}" presName="centerShape" presStyleLbl="node0" presStyleIdx="0" presStyleCnt="1"/>
      <dgm:spPr/>
      <dgm:t>
        <a:bodyPr/>
        <a:lstStyle/>
        <a:p>
          <a:endParaRPr lang="en-US"/>
        </a:p>
      </dgm:t>
    </dgm:pt>
    <dgm:pt modelId="{554A7DEC-ABFA-4456-8580-8F887E0FCBF0}" type="pres">
      <dgm:prSet presAssocID="{D1A30C1D-2E3D-48D5-9FC7-CFA41021890B}" presName="node" presStyleLbl="node1" presStyleIdx="0" presStyleCnt="6" custScaleX="128514" custScaleY="1159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D1871C-4B0F-44C5-BE9E-CC40E5B0A180}" type="pres">
      <dgm:prSet presAssocID="{D1A30C1D-2E3D-48D5-9FC7-CFA41021890B}" presName="dummy" presStyleCnt="0"/>
      <dgm:spPr/>
    </dgm:pt>
    <dgm:pt modelId="{E44849F0-1AEE-4CB0-8362-A0897147D010}" type="pres">
      <dgm:prSet presAssocID="{4410F00F-5EF7-48A3-8662-CE954EE6E1A3}" presName="sibTrans" presStyleLbl="sibTrans2D1" presStyleIdx="0" presStyleCnt="6"/>
      <dgm:spPr/>
      <dgm:t>
        <a:bodyPr/>
        <a:lstStyle/>
        <a:p>
          <a:endParaRPr lang="en-US"/>
        </a:p>
      </dgm:t>
    </dgm:pt>
    <dgm:pt modelId="{0746E932-7B41-4975-B77B-7791328C6820}" type="pres">
      <dgm:prSet presAssocID="{FC680AC2-B7D9-495F-BEDD-36B2EE739F12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771AD8-6E8B-4814-ACE6-0DC2AA2B50D6}" type="pres">
      <dgm:prSet presAssocID="{FC680AC2-B7D9-495F-BEDD-36B2EE739F12}" presName="dummy" presStyleCnt="0"/>
      <dgm:spPr/>
    </dgm:pt>
    <dgm:pt modelId="{404C7977-ADE7-46CE-86A2-62097E41CB91}" type="pres">
      <dgm:prSet presAssocID="{58A40F9F-7120-48AD-8FE6-79041E7E5F4E}" presName="sibTrans" presStyleLbl="sibTrans2D1" presStyleIdx="1" presStyleCnt="6"/>
      <dgm:spPr/>
      <dgm:t>
        <a:bodyPr/>
        <a:lstStyle/>
        <a:p>
          <a:endParaRPr lang="en-US"/>
        </a:p>
      </dgm:t>
    </dgm:pt>
    <dgm:pt modelId="{3D6E4340-0737-4F35-A6E4-A034A1D4DECC}" type="pres">
      <dgm:prSet presAssocID="{7BB875C3-75E8-4921-9D55-5FD8413C7307}" presName="node" presStyleLbl="node1" presStyleIdx="2" presStyleCnt="6" custScaleX="1154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88C023-3B48-4953-A109-84BF7F87C33E}" type="pres">
      <dgm:prSet presAssocID="{7BB875C3-75E8-4921-9D55-5FD8413C7307}" presName="dummy" presStyleCnt="0"/>
      <dgm:spPr/>
    </dgm:pt>
    <dgm:pt modelId="{DCCC59F5-139E-4843-AD9B-48FC68799F01}" type="pres">
      <dgm:prSet presAssocID="{348CEFF6-D6F7-4A63-8C20-B167CC0B3A6A}" presName="sibTrans" presStyleLbl="sibTrans2D1" presStyleIdx="2" presStyleCnt="6"/>
      <dgm:spPr/>
      <dgm:t>
        <a:bodyPr/>
        <a:lstStyle/>
        <a:p>
          <a:endParaRPr lang="en-US"/>
        </a:p>
      </dgm:t>
    </dgm:pt>
    <dgm:pt modelId="{85448BCF-AEF7-42AE-BD8F-7D349CD9ADF8}" type="pres">
      <dgm:prSet presAssocID="{689E2643-D4F1-4FBC-88C2-044DACBEAE7A}" presName="node" presStyleLbl="node1" presStyleIdx="3" presStyleCnt="6" custScaleX="1336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25497F-6FD8-4C4B-BF1C-16770233AD7E}" type="pres">
      <dgm:prSet presAssocID="{689E2643-D4F1-4FBC-88C2-044DACBEAE7A}" presName="dummy" presStyleCnt="0"/>
      <dgm:spPr/>
    </dgm:pt>
    <dgm:pt modelId="{1FE0EBB0-4ED4-432A-8962-6129EC41F570}" type="pres">
      <dgm:prSet presAssocID="{0618D440-69D9-42BE-9F1E-389E093A5898}" presName="sibTrans" presStyleLbl="sibTrans2D1" presStyleIdx="3" presStyleCnt="6"/>
      <dgm:spPr/>
      <dgm:t>
        <a:bodyPr/>
        <a:lstStyle/>
        <a:p>
          <a:endParaRPr lang="en-US"/>
        </a:p>
      </dgm:t>
    </dgm:pt>
    <dgm:pt modelId="{F8942817-113C-4741-A666-BB7A8A6E9FAB}" type="pres">
      <dgm:prSet presAssocID="{0D6F5C0B-2A20-413D-9889-B879DA82399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975328-8A1D-460A-9D25-0C04A4F73F05}" type="pres">
      <dgm:prSet presAssocID="{0D6F5C0B-2A20-413D-9889-B879DA82399B}" presName="dummy" presStyleCnt="0"/>
      <dgm:spPr/>
    </dgm:pt>
    <dgm:pt modelId="{2EAE884B-422D-4898-940F-2BD92B2EAB88}" type="pres">
      <dgm:prSet presAssocID="{200D77D2-CC82-42E3-B201-F71C1B3A270E}" presName="sibTrans" presStyleLbl="sibTrans2D1" presStyleIdx="4" presStyleCnt="6"/>
      <dgm:spPr/>
      <dgm:t>
        <a:bodyPr/>
        <a:lstStyle/>
        <a:p>
          <a:endParaRPr lang="en-US"/>
        </a:p>
      </dgm:t>
    </dgm:pt>
    <dgm:pt modelId="{64E46D6C-F066-43A1-A27A-83DA727CC955}" type="pres">
      <dgm:prSet presAssocID="{971D0C17-DBE7-4345-AB41-6BF30170622C}" presName="node" presStyleLbl="node1" presStyleIdx="5" presStyleCnt="6" custScaleX="1310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2B7F28-7BA0-4C89-9D90-2E92365BCCC1}" type="pres">
      <dgm:prSet presAssocID="{971D0C17-DBE7-4345-AB41-6BF30170622C}" presName="dummy" presStyleCnt="0"/>
      <dgm:spPr/>
    </dgm:pt>
    <dgm:pt modelId="{F912AC24-28DF-46F5-B913-61A8DE67156C}" type="pres">
      <dgm:prSet presAssocID="{F3D72C08-ABBB-4BB4-B225-ADC3F11C28D9}" presName="sibTrans" presStyleLbl="sibTrans2D1" presStyleIdx="5" presStyleCnt="6"/>
      <dgm:spPr/>
      <dgm:t>
        <a:bodyPr/>
        <a:lstStyle/>
        <a:p>
          <a:endParaRPr lang="en-US"/>
        </a:p>
      </dgm:t>
    </dgm:pt>
  </dgm:ptLst>
  <dgm:cxnLst>
    <dgm:cxn modelId="{86E634F4-6BF5-49E3-AAB2-1721589B2E4A}" type="presOf" srcId="{689E2643-D4F1-4FBC-88C2-044DACBEAE7A}" destId="{85448BCF-AEF7-42AE-BD8F-7D349CD9ADF8}" srcOrd="0" destOrd="0" presId="urn:microsoft.com/office/officeart/2005/8/layout/radial6"/>
    <dgm:cxn modelId="{6F90A2E8-F879-4ECC-8604-3F1FE78EFE22}" srcId="{DBDEE29B-9A4E-4A99-B823-94D7870E4997}" destId="{0D6F5C0B-2A20-413D-9889-B879DA82399B}" srcOrd="4" destOrd="0" parTransId="{0223612B-FC5C-4C33-AB75-3374C1EC41C4}" sibTransId="{200D77D2-CC82-42E3-B201-F71C1B3A270E}"/>
    <dgm:cxn modelId="{5B146C8D-EDF5-4CCD-81D9-185CD4A5570A}" type="presOf" srcId="{D30FDA30-D0AE-4A4E-9AFB-B021CA258232}" destId="{57FBC91E-5385-401C-9067-B9F52D20B74F}" srcOrd="0" destOrd="0" presId="urn:microsoft.com/office/officeart/2005/8/layout/radial6"/>
    <dgm:cxn modelId="{C18C8EA0-3BE1-4B9C-87B0-47A66524A65F}" srcId="{DBDEE29B-9A4E-4A99-B823-94D7870E4997}" destId="{7BB875C3-75E8-4921-9D55-5FD8413C7307}" srcOrd="2" destOrd="0" parTransId="{024A667A-7334-4E7E-99FE-86230340D7A9}" sibTransId="{348CEFF6-D6F7-4A63-8C20-B167CC0B3A6A}"/>
    <dgm:cxn modelId="{897C3BA6-7525-4614-B704-5F54D4479E0C}" type="presOf" srcId="{7BB875C3-75E8-4921-9D55-5FD8413C7307}" destId="{3D6E4340-0737-4F35-A6E4-A034A1D4DECC}" srcOrd="0" destOrd="0" presId="urn:microsoft.com/office/officeart/2005/8/layout/radial6"/>
    <dgm:cxn modelId="{59148D63-9018-45B9-99A2-29B6C50949AD}" type="presOf" srcId="{58A40F9F-7120-48AD-8FE6-79041E7E5F4E}" destId="{404C7977-ADE7-46CE-86A2-62097E41CB91}" srcOrd="0" destOrd="0" presId="urn:microsoft.com/office/officeart/2005/8/layout/radial6"/>
    <dgm:cxn modelId="{ED02155B-537B-4377-B9E0-CB9F55264861}" type="presOf" srcId="{D1A30C1D-2E3D-48D5-9FC7-CFA41021890B}" destId="{554A7DEC-ABFA-4456-8580-8F887E0FCBF0}" srcOrd="0" destOrd="0" presId="urn:microsoft.com/office/officeart/2005/8/layout/radial6"/>
    <dgm:cxn modelId="{F06DE5CF-B342-4BDA-8F78-9904DD004E61}" srcId="{DBDEE29B-9A4E-4A99-B823-94D7870E4997}" destId="{971D0C17-DBE7-4345-AB41-6BF30170622C}" srcOrd="5" destOrd="0" parTransId="{76600054-EC45-4DD8-B623-484990B0ED46}" sibTransId="{F3D72C08-ABBB-4BB4-B225-ADC3F11C28D9}"/>
    <dgm:cxn modelId="{9B712BD9-2F78-443E-B921-22F66A133F13}" type="presOf" srcId="{FC680AC2-B7D9-495F-BEDD-36B2EE739F12}" destId="{0746E932-7B41-4975-B77B-7791328C6820}" srcOrd="0" destOrd="0" presId="urn:microsoft.com/office/officeart/2005/8/layout/radial6"/>
    <dgm:cxn modelId="{D896771F-80FD-4956-8BA2-B89A1D4EE6EF}" srcId="{DBDEE29B-9A4E-4A99-B823-94D7870E4997}" destId="{FC680AC2-B7D9-495F-BEDD-36B2EE739F12}" srcOrd="1" destOrd="0" parTransId="{B10871B6-A633-48A0-B67B-93F17481F6CC}" sibTransId="{58A40F9F-7120-48AD-8FE6-79041E7E5F4E}"/>
    <dgm:cxn modelId="{C85B19FE-ACC4-49CF-9D1B-C66EE52D4D7C}" type="presOf" srcId="{0618D440-69D9-42BE-9F1E-389E093A5898}" destId="{1FE0EBB0-4ED4-432A-8962-6129EC41F570}" srcOrd="0" destOrd="0" presId="urn:microsoft.com/office/officeart/2005/8/layout/radial6"/>
    <dgm:cxn modelId="{5068F063-0BAE-4ECD-8F3E-6EED756E3A28}" type="presOf" srcId="{200D77D2-CC82-42E3-B201-F71C1B3A270E}" destId="{2EAE884B-422D-4898-940F-2BD92B2EAB88}" srcOrd="0" destOrd="0" presId="urn:microsoft.com/office/officeart/2005/8/layout/radial6"/>
    <dgm:cxn modelId="{8AFEBC89-0F7A-4AEC-A90C-8EE2BD7D8E7A}" srcId="{DBDEE29B-9A4E-4A99-B823-94D7870E4997}" destId="{689E2643-D4F1-4FBC-88C2-044DACBEAE7A}" srcOrd="3" destOrd="0" parTransId="{D108BB67-7D5F-46D9-B621-E7DA11C45CBC}" sibTransId="{0618D440-69D9-42BE-9F1E-389E093A5898}"/>
    <dgm:cxn modelId="{93E788F9-14B9-454F-B798-0228779CB2F4}" type="presOf" srcId="{348CEFF6-D6F7-4A63-8C20-B167CC0B3A6A}" destId="{DCCC59F5-139E-4843-AD9B-48FC68799F01}" srcOrd="0" destOrd="0" presId="urn:microsoft.com/office/officeart/2005/8/layout/radial6"/>
    <dgm:cxn modelId="{D9065B97-E527-4308-A6C4-BFD4862805BC}" type="presOf" srcId="{0D6F5C0B-2A20-413D-9889-B879DA82399B}" destId="{F8942817-113C-4741-A666-BB7A8A6E9FAB}" srcOrd="0" destOrd="0" presId="urn:microsoft.com/office/officeart/2005/8/layout/radial6"/>
    <dgm:cxn modelId="{78819E37-40B2-445B-8629-BD7E63E430C3}" type="presOf" srcId="{4410F00F-5EF7-48A3-8662-CE954EE6E1A3}" destId="{E44849F0-1AEE-4CB0-8362-A0897147D010}" srcOrd="0" destOrd="0" presId="urn:microsoft.com/office/officeart/2005/8/layout/radial6"/>
    <dgm:cxn modelId="{845527A7-C7E5-48DA-BBEB-A5F3E3404DF5}" srcId="{DBDEE29B-9A4E-4A99-B823-94D7870E4997}" destId="{D1A30C1D-2E3D-48D5-9FC7-CFA41021890B}" srcOrd="0" destOrd="0" parTransId="{60B604CA-2756-4224-8D59-23D93A1A696B}" sibTransId="{4410F00F-5EF7-48A3-8662-CE954EE6E1A3}"/>
    <dgm:cxn modelId="{B68EE6E0-4BB9-49E6-AD8A-422F5DE82EBA}" type="presOf" srcId="{971D0C17-DBE7-4345-AB41-6BF30170622C}" destId="{64E46D6C-F066-43A1-A27A-83DA727CC955}" srcOrd="0" destOrd="0" presId="urn:microsoft.com/office/officeart/2005/8/layout/radial6"/>
    <dgm:cxn modelId="{681028FA-D2D8-4C9C-92B5-4A84ADDF6648}" type="presOf" srcId="{DBDEE29B-9A4E-4A99-B823-94D7870E4997}" destId="{060DF627-EC5B-4119-85B2-D11D87497B1E}" srcOrd="0" destOrd="0" presId="urn:microsoft.com/office/officeart/2005/8/layout/radial6"/>
    <dgm:cxn modelId="{0BE26321-B5F5-4927-96B3-5965D237F12A}" type="presOf" srcId="{F3D72C08-ABBB-4BB4-B225-ADC3F11C28D9}" destId="{F912AC24-28DF-46F5-B913-61A8DE67156C}" srcOrd="0" destOrd="0" presId="urn:microsoft.com/office/officeart/2005/8/layout/radial6"/>
    <dgm:cxn modelId="{FD060978-9858-475E-8577-33B5D6A84538}" srcId="{D30FDA30-D0AE-4A4E-9AFB-B021CA258232}" destId="{DBDEE29B-9A4E-4A99-B823-94D7870E4997}" srcOrd="0" destOrd="0" parTransId="{6DAAA457-69C3-462D-A8C9-205A97D90C3B}" sibTransId="{A39D7D7D-D434-4971-B42D-B9F53C59EC01}"/>
    <dgm:cxn modelId="{C5FA0A38-5FE3-48C0-942A-B0905239984A}" type="presParOf" srcId="{57FBC91E-5385-401C-9067-B9F52D20B74F}" destId="{060DF627-EC5B-4119-85B2-D11D87497B1E}" srcOrd="0" destOrd="0" presId="urn:microsoft.com/office/officeart/2005/8/layout/radial6"/>
    <dgm:cxn modelId="{375C20FD-1313-496B-90D3-4FFBAF36A212}" type="presParOf" srcId="{57FBC91E-5385-401C-9067-B9F52D20B74F}" destId="{554A7DEC-ABFA-4456-8580-8F887E0FCBF0}" srcOrd="1" destOrd="0" presId="urn:microsoft.com/office/officeart/2005/8/layout/radial6"/>
    <dgm:cxn modelId="{0F0C84AA-662B-49AC-AB16-CAB11DD87933}" type="presParOf" srcId="{57FBC91E-5385-401C-9067-B9F52D20B74F}" destId="{29D1871C-4B0F-44C5-BE9E-CC40E5B0A180}" srcOrd="2" destOrd="0" presId="urn:microsoft.com/office/officeart/2005/8/layout/radial6"/>
    <dgm:cxn modelId="{EF0CBBB2-CDCE-4B3B-AB10-256416591D26}" type="presParOf" srcId="{57FBC91E-5385-401C-9067-B9F52D20B74F}" destId="{E44849F0-1AEE-4CB0-8362-A0897147D010}" srcOrd="3" destOrd="0" presId="urn:microsoft.com/office/officeart/2005/8/layout/radial6"/>
    <dgm:cxn modelId="{12B4532F-F955-4707-84D2-00EF422F4C63}" type="presParOf" srcId="{57FBC91E-5385-401C-9067-B9F52D20B74F}" destId="{0746E932-7B41-4975-B77B-7791328C6820}" srcOrd="4" destOrd="0" presId="urn:microsoft.com/office/officeart/2005/8/layout/radial6"/>
    <dgm:cxn modelId="{287CC1DD-3BEB-4EB0-B618-CBE89F702372}" type="presParOf" srcId="{57FBC91E-5385-401C-9067-B9F52D20B74F}" destId="{53771AD8-6E8B-4814-ACE6-0DC2AA2B50D6}" srcOrd="5" destOrd="0" presId="urn:microsoft.com/office/officeart/2005/8/layout/radial6"/>
    <dgm:cxn modelId="{32E73A75-4795-485D-B571-09794F366494}" type="presParOf" srcId="{57FBC91E-5385-401C-9067-B9F52D20B74F}" destId="{404C7977-ADE7-46CE-86A2-62097E41CB91}" srcOrd="6" destOrd="0" presId="urn:microsoft.com/office/officeart/2005/8/layout/radial6"/>
    <dgm:cxn modelId="{8ADF7047-E106-46A9-9172-4FAF9F87B41E}" type="presParOf" srcId="{57FBC91E-5385-401C-9067-B9F52D20B74F}" destId="{3D6E4340-0737-4F35-A6E4-A034A1D4DECC}" srcOrd="7" destOrd="0" presId="urn:microsoft.com/office/officeart/2005/8/layout/radial6"/>
    <dgm:cxn modelId="{DA9F0065-335A-4217-8302-A34868546485}" type="presParOf" srcId="{57FBC91E-5385-401C-9067-B9F52D20B74F}" destId="{3288C023-3B48-4953-A109-84BF7F87C33E}" srcOrd="8" destOrd="0" presId="urn:microsoft.com/office/officeart/2005/8/layout/radial6"/>
    <dgm:cxn modelId="{41D9E557-1E21-4D70-9549-8613FE68BB61}" type="presParOf" srcId="{57FBC91E-5385-401C-9067-B9F52D20B74F}" destId="{DCCC59F5-139E-4843-AD9B-48FC68799F01}" srcOrd="9" destOrd="0" presId="urn:microsoft.com/office/officeart/2005/8/layout/radial6"/>
    <dgm:cxn modelId="{23A36BE2-ABA8-492A-AD4E-4D54BE14D65E}" type="presParOf" srcId="{57FBC91E-5385-401C-9067-B9F52D20B74F}" destId="{85448BCF-AEF7-42AE-BD8F-7D349CD9ADF8}" srcOrd="10" destOrd="0" presId="urn:microsoft.com/office/officeart/2005/8/layout/radial6"/>
    <dgm:cxn modelId="{331FF68A-7732-446B-8C3E-6D05D60974F6}" type="presParOf" srcId="{57FBC91E-5385-401C-9067-B9F52D20B74F}" destId="{5225497F-6FD8-4C4B-BF1C-16770233AD7E}" srcOrd="11" destOrd="0" presId="urn:microsoft.com/office/officeart/2005/8/layout/radial6"/>
    <dgm:cxn modelId="{BC8C0C95-C88D-4E5D-9957-85B6EBDE4B0A}" type="presParOf" srcId="{57FBC91E-5385-401C-9067-B9F52D20B74F}" destId="{1FE0EBB0-4ED4-432A-8962-6129EC41F570}" srcOrd="12" destOrd="0" presId="urn:microsoft.com/office/officeart/2005/8/layout/radial6"/>
    <dgm:cxn modelId="{F7AEB14E-4404-457F-9524-F048254A67FF}" type="presParOf" srcId="{57FBC91E-5385-401C-9067-B9F52D20B74F}" destId="{F8942817-113C-4741-A666-BB7A8A6E9FAB}" srcOrd="13" destOrd="0" presId="urn:microsoft.com/office/officeart/2005/8/layout/radial6"/>
    <dgm:cxn modelId="{2254F304-4763-4DE4-B68F-F1C79CF37533}" type="presParOf" srcId="{57FBC91E-5385-401C-9067-B9F52D20B74F}" destId="{E8975328-8A1D-460A-9D25-0C04A4F73F05}" srcOrd="14" destOrd="0" presId="urn:microsoft.com/office/officeart/2005/8/layout/radial6"/>
    <dgm:cxn modelId="{4BC97F52-115B-410B-83CC-74839C5FFDA7}" type="presParOf" srcId="{57FBC91E-5385-401C-9067-B9F52D20B74F}" destId="{2EAE884B-422D-4898-940F-2BD92B2EAB88}" srcOrd="15" destOrd="0" presId="urn:microsoft.com/office/officeart/2005/8/layout/radial6"/>
    <dgm:cxn modelId="{D578D130-1DFD-4660-B156-1EB33FA2A3D7}" type="presParOf" srcId="{57FBC91E-5385-401C-9067-B9F52D20B74F}" destId="{64E46D6C-F066-43A1-A27A-83DA727CC955}" srcOrd="16" destOrd="0" presId="urn:microsoft.com/office/officeart/2005/8/layout/radial6"/>
    <dgm:cxn modelId="{FEFAC7D6-D4EE-43CA-9068-4A36C7061782}" type="presParOf" srcId="{57FBC91E-5385-401C-9067-B9F52D20B74F}" destId="{432B7F28-7BA0-4C89-9D90-2E92365BCCC1}" srcOrd="17" destOrd="0" presId="urn:microsoft.com/office/officeart/2005/8/layout/radial6"/>
    <dgm:cxn modelId="{1C8475D1-3027-4034-9665-AB326EC5F9BE}" type="presParOf" srcId="{57FBC91E-5385-401C-9067-B9F52D20B74F}" destId="{F912AC24-28DF-46F5-B913-61A8DE67156C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30FDA30-D0AE-4A4E-9AFB-B021CA258232}" type="doc">
      <dgm:prSet loTypeId="urn:microsoft.com/office/officeart/2005/8/layout/radial6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BDEE29B-9A4E-4A99-B823-94D7870E4997}">
      <dgm:prSet phldrT="[Text]" custT="1"/>
      <dgm:spPr/>
      <dgm:t>
        <a:bodyPr/>
        <a:lstStyle/>
        <a:p>
          <a:r>
            <a:rPr lang="en-US" sz="2000" b="1" dirty="0"/>
            <a:t>STUDENT PLACEMENT &amp; EXTERNAL LINKAGES</a:t>
          </a:r>
        </a:p>
      </dgm:t>
    </dgm:pt>
    <dgm:pt modelId="{6DAAA457-69C3-462D-A8C9-205A97D90C3B}" type="parTrans" cxnId="{FD060978-9858-475E-8577-33B5D6A84538}">
      <dgm:prSet/>
      <dgm:spPr/>
      <dgm:t>
        <a:bodyPr/>
        <a:lstStyle/>
        <a:p>
          <a:endParaRPr lang="en-US"/>
        </a:p>
      </dgm:t>
    </dgm:pt>
    <dgm:pt modelId="{A39D7D7D-D434-4971-B42D-B9F53C59EC01}" type="sibTrans" cxnId="{FD060978-9858-475E-8577-33B5D6A84538}">
      <dgm:prSet/>
      <dgm:spPr/>
      <dgm:t>
        <a:bodyPr/>
        <a:lstStyle/>
        <a:p>
          <a:endParaRPr lang="en-US"/>
        </a:p>
      </dgm:t>
    </dgm:pt>
    <dgm:pt modelId="{D1A30C1D-2E3D-48D5-9FC7-CFA41021890B}">
      <dgm:prSet phldrT="[Text]" custT="1"/>
      <dgm:spPr/>
      <dgm:t>
        <a:bodyPr/>
        <a:lstStyle/>
        <a:p>
          <a:r>
            <a:rPr lang="en-US" sz="1400" b="1" dirty="0"/>
            <a:t>International Linkages </a:t>
          </a:r>
          <a:endParaRPr lang="en-US" sz="1400" b="1" u="none" dirty="0"/>
        </a:p>
      </dgm:t>
    </dgm:pt>
    <dgm:pt modelId="{60B604CA-2756-4224-8D59-23D93A1A696B}" type="parTrans" cxnId="{845527A7-C7E5-48DA-BBEB-A5F3E3404DF5}">
      <dgm:prSet/>
      <dgm:spPr/>
      <dgm:t>
        <a:bodyPr/>
        <a:lstStyle/>
        <a:p>
          <a:endParaRPr lang="en-US"/>
        </a:p>
      </dgm:t>
    </dgm:pt>
    <dgm:pt modelId="{4410F00F-5EF7-48A3-8662-CE954EE6E1A3}" type="sibTrans" cxnId="{845527A7-C7E5-48DA-BBEB-A5F3E3404DF5}">
      <dgm:prSet/>
      <dgm:spPr/>
      <dgm:t>
        <a:bodyPr/>
        <a:lstStyle/>
        <a:p>
          <a:endParaRPr lang="en-US"/>
        </a:p>
      </dgm:t>
    </dgm:pt>
    <dgm:pt modelId="{BF8EF3CA-0CC8-49EB-89A5-41EBA3AD3472}">
      <dgm:prSet custT="1"/>
      <dgm:spPr/>
      <dgm:t>
        <a:bodyPr/>
        <a:lstStyle/>
        <a:p>
          <a:r>
            <a:rPr lang="en-US" sz="1400" b="1" dirty="0"/>
            <a:t>National Linkages</a:t>
          </a:r>
        </a:p>
      </dgm:t>
    </dgm:pt>
    <dgm:pt modelId="{849C5539-6F01-4316-A2E4-09792A7BFB3C}" type="parTrans" cxnId="{9130C583-3752-437A-94FE-1A7559CFFB20}">
      <dgm:prSet/>
      <dgm:spPr/>
      <dgm:t>
        <a:bodyPr/>
        <a:lstStyle/>
        <a:p>
          <a:endParaRPr lang="en-US"/>
        </a:p>
      </dgm:t>
    </dgm:pt>
    <dgm:pt modelId="{E2A368F4-FA73-4C85-8810-39ED3342ECAE}" type="sibTrans" cxnId="{9130C583-3752-437A-94FE-1A7559CFFB20}">
      <dgm:prSet/>
      <dgm:spPr/>
      <dgm:t>
        <a:bodyPr/>
        <a:lstStyle/>
        <a:p>
          <a:endParaRPr lang="en-US"/>
        </a:p>
      </dgm:t>
    </dgm:pt>
    <dgm:pt modelId="{48BC8CC9-9A49-4204-BC7C-5AB29C943DDA}">
      <dgm:prSet custT="1"/>
      <dgm:spPr/>
      <dgm:t>
        <a:bodyPr/>
        <a:lstStyle/>
        <a:p>
          <a:r>
            <a:rPr lang="en-US" sz="1400" b="1" dirty="0"/>
            <a:t>International Participation in Academic Governance</a:t>
          </a:r>
        </a:p>
      </dgm:t>
    </dgm:pt>
    <dgm:pt modelId="{1E6DF5B5-045E-4CC2-B377-014F6E029383}" type="parTrans" cxnId="{B3C9638C-17DB-4011-9445-DD28F03D9ADD}">
      <dgm:prSet/>
      <dgm:spPr/>
      <dgm:t>
        <a:bodyPr/>
        <a:lstStyle/>
        <a:p>
          <a:endParaRPr lang="en-US"/>
        </a:p>
      </dgm:t>
    </dgm:pt>
    <dgm:pt modelId="{293D2720-98B0-4691-924C-23C1A4FBEB8F}" type="sibTrans" cxnId="{B3C9638C-17DB-4011-9445-DD28F03D9ADD}">
      <dgm:prSet/>
      <dgm:spPr/>
      <dgm:t>
        <a:bodyPr/>
        <a:lstStyle/>
        <a:p>
          <a:endParaRPr lang="en-US"/>
        </a:p>
      </dgm:t>
    </dgm:pt>
    <dgm:pt modelId="{0F14B3EF-DDB9-422D-A5A0-0D52A131C82A}">
      <dgm:prSet custT="1"/>
      <dgm:spPr/>
      <dgm:t>
        <a:bodyPr/>
        <a:lstStyle/>
        <a:p>
          <a:r>
            <a:rPr lang="en-US" sz="1400" b="1" dirty="0"/>
            <a:t>International Exposure of Student Body (Opportunities  to study abroad)</a:t>
          </a:r>
        </a:p>
      </dgm:t>
    </dgm:pt>
    <dgm:pt modelId="{DBA52E4D-F687-4B63-ABD1-03B9ED88132D}" type="parTrans" cxnId="{CB748A1F-82AF-4967-9DD4-B8C612AFD99D}">
      <dgm:prSet/>
      <dgm:spPr/>
      <dgm:t>
        <a:bodyPr/>
        <a:lstStyle/>
        <a:p>
          <a:endParaRPr lang="en-US"/>
        </a:p>
      </dgm:t>
    </dgm:pt>
    <dgm:pt modelId="{BFDB47A9-88C6-495C-A949-8E81854C5C43}" type="sibTrans" cxnId="{CB748A1F-82AF-4967-9DD4-B8C612AFD99D}">
      <dgm:prSet/>
      <dgm:spPr/>
      <dgm:t>
        <a:bodyPr/>
        <a:lstStyle/>
        <a:p>
          <a:endParaRPr lang="en-US"/>
        </a:p>
      </dgm:t>
    </dgm:pt>
    <dgm:pt modelId="{C122B4C6-2C81-4EB7-84E8-70B908511325}">
      <dgm:prSet custT="1"/>
      <dgm:spPr/>
      <dgm:t>
        <a:bodyPr/>
        <a:lstStyle/>
        <a:p>
          <a:r>
            <a:rPr lang="en-US" sz="1400" b="1" dirty="0"/>
            <a:t>Placement office</a:t>
          </a:r>
        </a:p>
      </dgm:t>
    </dgm:pt>
    <dgm:pt modelId="{02132A38-7E85-4E42-8249-86EA7A0D44D2}" type="parTrans" cxnId="{076CF448-F971-48E9-911F-5FD30B8BBE0F}">
      <dgm:prSet/>
      <dgm:spPr/>
      <dgm:t>
        <a:bodyPr/>
        <a:lstStyle/>
        <a:p>
          <a:endParaRPr lang="en-US"/>
        </a:p>
      </dgm:t>
    </dgm:pt>
    <dgm:pt modelId="{309C3A69-6294-4469-AB2E-BBD9BBBBD517}" type="sibTrans" cxnId="{076CF448-F971-48E9-911F-5FD30B8BBE0F}">
      <dgm:prSet/>
      <dgm:spPr/>
      <dgm:t>
        <a:bodyPr/>
        <a:lstStyle/>
        <a:p>
          <a:endParaRPr lang="en-US"/>
        </a:p>
      </dgm:t>
    </dgm:pt>
    <dgm:pt modelId="{5DACD39A-316C-4C60-A282-D73D279E8237}">
      <dgm:prSet custT="1"/>
      <dgm:spPr/>
      <dgm:t>
        <a:bodyPr/>
        <a:lstStyle/>
        <a:p>
          <a:r>
            <a:rPr lang="en-US" sz="1400" b="1" dirty="0"/>
            <a:t>Student Placement and Corporate Involvement</a:t>
          </a:r>
        </a:p>
      </dgm:t>
    </dgm:pt>
    <dgm:pt modelId="{6465C764-8682-47D6-9D5B-C99AFB66287F}" type="parTrans" cxnId="{6B4D7140-6291-4577-A7BF-12A3D6084FFA}">
      <dgm:prSet/>
      <dgm:spPr/>
      <dgm:t>
        <a:bodyPr/>
        <a:lstStyle/>
        <a:p>
          <a:endParaRPr lang="en-US"/>
        </a:p>
      </dgm:t>
    </dgm:pt>
    <dgm:pt modelId="{B1D317F6-0276-49A3-9778-0D65CF475C2B}" type="sibTrans" cxnId="{6B4D7140-6291-4577-A7BF-12A3D6084FFA}">
      <dgm:prSet/>
      <dgm:spPr/>
      <dgm:t>
        <a:bodyPr/>
        <a:lstStyle/>
        <a:p>
          <a:endParaRPr lang="en-US"/>
        </a:p>
      </dgm:t>
    </dgm:pt>
    <dgm:pt modelId="{57FBC91E-5385-401C-9067-B9F52D20B74F}" type="pres">
      <dgm:prSet presAssocID="{D30FDA30-D0AE-4A4E-9AFB-B021CA25823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60DF627-EC5B-4119-85B2-D11D87497B1E}" type="pres">
      <dgm:prSet presAssocID="{DBDEE29B-9A4E-4A99-B823-94D7870E4997}" presName="centerShape" presStyleLbl="node0" presStyleIdx="0" presStyleCnt="1"/>
      <dgm:spPr/>
      <dgm:t>
        <a:bodyPr/>
        <a:lstStyle/>
        <a:p>
          <a:endParaRPr lang="en-US"/>
        </a:p>
      </dgm:t>
    </dgm:pt>
    <dgm:pt modelId="{554A7DEC-ABFA-4456-8580-8F887E0FCBF0}" type="pres">
      <dgm:prSet presAssocID="{D1A30C1D-2E3D-48D5-9FC7-CFA41021890B}" presName="node" presStyleLbl="node1" presStyleIdx="0" presStyleCnt="6" custScaleX="134163" custScaleY="1101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D1871C-4B0F-44C5-BE9E-CC40E5B0A180}" type="pres">
      <dgm:prSet presAssocID="{D1A30C1D-2E3D-48D5-9FC7-CFA41021890B}" presName="dummy" presStyleCnt="0"/>
      <dgm:spPr/>
    </dgm:pt>
    <dgm:pt modelId="{E44849F0-1AEE-4CB0-8362-A0897147D010}" type="pres">
      <dgm:prSet presAssocID="{4410F00F-5EF7-48A3-8662-CE954EE6E1A3}" presName="sibTrans" presStyleLbl="sibTrans2D1" presStyleIdx="0" presStyleCnt="6"/>
      <dgm:spPr/>
      <dgm:t>
        <a:bodyPr/>
        <a:lstStyle/>
        <a:p>
          <a:endParaRPr lang="en-US"/>
        </a:p>
      </dgm:t>
    </dgm:pt>
    <dgm:pt modelId="{28B4A333-1188-48AE-B5DC-C0CD04ACC906}" type="pres">
      <dgm:prSet presAssocID="{BF8EF3CA-0CC8-49EB-89A5-41EBA3AD3472}" presName="node" presStyleLbl="node1" presStyleIdx="1" presStyleCnt="6" custScaleX="123716" custScaleY="1239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0E7BFE-44CF-4F03-982B-A9A6EF8BDE35}" type="pres">
      <dgm:prSet presAssocID="{BF8EF3CA-0CC8-49EB-89A5-41EBA3AD3472}" presName="dummy" presStyleCnt="0"/>
      <dgm:spPr/>
    </dgm:pt>
    <dgm:pt modelId="{325EC0C4-3842-44E6-9236-5F12BE63E8EC}" type="pres">
      <dgm:prSet presAssocID="{E2A368F4-FA73-4C85-8810-39ED3342ECAE}" presName="sibTrans" presStyleLbl="sibTrans2D1" presStyleIdx="1" presStyleCnt="6"/>
      <dgm:spPr/>
      <dgm:t>
        <a:bodyPr/>
        <a:lstStyle/>
        <a:p>
          <a:endParaRPr lang="en-US"/>
        </a:p>
      </dgm:t>
    </dgm:pt>
    <dgm:pt modelId="{1AEACBD7-D2E0-4A25-A0C2-39CB4A2D97EF}" type="pres">
      <dgm:prSet presAssocID="{48BC8CC9-9A49-4204-BC7C-5AB29C943DDA}" presName="node" presStyleLbl="node1" presStyleIdx="2" presStyleCnt="6" custScaleX="123716" custScaleY="1239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B26F21-811C-4CC2-82AB-FA5C77C6656D}" type="pres">
      <dgm:prSet presAssocID="{48BC8CC9-9A49-4204-BC7C-5AB29C943DDA}" presName="dummy" presStyleCnt="0"/>
      <dgm:spPr/>
    </dgm:pt>
    <dgm:pt modelId="{301AA983-1E4F-4E8D-A031-61E07B9C472E}" type="pres">
      <dgm:prSet presAssocID="{293D2720-98B0-4691-924C-23C1A4FBEB8F}" presName="sibTrans" presStyleLbl="sibTrans2D1" presStyleIdx="2" presStyleCnt="6"/>
      <dgm:spPr/>
      <dgm:t>
        <a:bodyPr/>
        <a:lstStyle/>
        <a:p>
          <a:endParaRPr lang="en-US"/>
        </a:p>
      </dgm:t>
    </dgm:pt>
    <dgm:pt modelId="{F95010CC-1DC4-4C54-8F98-77612C2E9382}" type="pres">
      <dgm:prSet presAssocID="{0F14B3EF-DDB9-422D-A5A0-0D52A131C82A}" presName="node" presStyleLbl="node1" presStyleIdx="3" presStyleCnt="6" custScaleX="123716" custScaleY="1239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1A88A6-14EE-44DF-B50E-5C290A995139}" type="pres">
      <dgm:prSet presAssocID="{0F14B3EF-DDB9-422D-A5A0-0D52A131C82A}" presName="dummy" presStyleCnt="0"/>
      <dgm:spPr/>
    </dgm:pt>
    <dgm:pt modelId="{1E8C9B37-AF39-4261-BC99-3CF0D04A6353}" type="pres">
      <dgm:prSet presAssocID="{BFDB47A9-88C6-495C-A949-8E81854C5C43}" presName="sibTrans" presStyleLbl="sibTrans2D1" presStyleIdx="3" presStyleCnt="6"/>
      <dgm:spPr/>
      <dgm:t>
        <a:bodyPr/>
        <a:lstStyle/>
        <a:p>
          <a:endParaRPr lang="en-US"/>
        </a:p>
      </dgm:t>
    </dgm:pt>
    <dgm:pt modelId="{8024EF77-830D-4824-A29B-2633D9637DBD}" type="pres">
      <dgm:prSet presAssocID="{C122B4C6-2C81-4EB7-84E8-70B908511325}" presName="node" presStyleLbl="node1" presStyleIdx="4" presStyleCnt="6" custScaleX="123716" custScaleY="1239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6B2FC1-3807-4C27-9775-7FA93C0D00DF}" type="pres">
      <dgm:prSet presAssocID="{C122B4C6-2C81-4EB7-84E8-70B908511325}" presName="dummy" presStyleCnt="0"/>
      <dgm:spPr/>
    </dgm:pt>
    <dgm:pt modelId="{8B7583CB-B324-4B31-AD76-57DFE097661F}" type="pres">
      <dgm:prSet presAssocID="{309C3A69-6294-4469-AB2E-BBD9BBBBD517}" presName="sibTrans" presStyleLbl="sibTrans2D1" presStyleIdx="4" presStyleCnt="6"/>
      <dgm:spPr/>
      <dgm:t>
        <a:bodyPr/>
        <a:lstStyle/>
        <a:p>
          <a:endParaRPr lang="en-US"/>
        </a:p>
      </dgm:t>
    </dgm:pt>
    <dgm:pt modelId="{D1708337-2B78-4B80-842A-07B49DD12916}" type="pres">
      <dgm:prSet presAssocID="{5DACD39A-316C-4C60-A282-D73D279E8237}" presName="node" presStyleLbl="node1" presStyleIdx="5" presStyleCnt="6" custScaleX="123716" custScaleY="1239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6B03DA-23F0-461E-8AB0-D1E372C4A839}" type="pres">
      <dgm:prSet presAssocID="{5DACD39A-316C-4C60-A282-D73D279E8237}" presName="dummy" presStyleCnt="0"/>
      <dgm:spPr/>
    </dgm:pt>
    <dgm:pt modelId="{B1665F88-DAE2-479C-8839-05AF2D4A0B1B}" type="pres">
      <dgm:prSet presAssocID="{B1D317F6-0276-49A3-9778-0D65CF475C2B}" presName="sibTrans" presStyleLbl="sibTrans2D1" presStyleIdx="5" presStyleCnt="6"/>
      <dgm:spPr/>
      <dgm:t>
        <a:bodyPr/>
        <a:lstStyle/>
        <a:p>
          <a:endParaRPr lang="en-US"/>
        </a:p>
      </dgm:t>
    </dgm:pt>
  </dgm:ptLst>
  <dgm:cxnLst>
    <dgm:cxn modelId="{ED9759DF-718B-43B9-A822-3CB2D4D31843}" type="presOf" srcId="{C122B4C6-2C81-4EB7-84E8-70B908511325}" destId="{8024EF77-830D-4824-A29B-2633D9637DBD}" srcOrd="0" destOrd="0" presId="urn:microsoft.com/office/officeart/2005/8/layout/radial6"/>
    <dgm:cxn modelId="{B3C9638C-17DB-4011-9445-DD28F03D9ADD}" srcId="{DBDEE29B-9A4E-4A99-B823-94D7870E4997}" destId="{48BC8CC9-9A49-4204-BC7C-5AB29C943DDA}" srcOrd="2" destOrd="0" parTransId="{1E6DF5B5-045E-4CC2-B377-014F6E029383}" sibTransId="{293D2720-98B0-4691-924C-23C1A4FBEB8F}"/>
    <dgm:cxn modelId="{076CF448-F971-48E9-911F-5FD30B8BBE0F}" srcId="{DBDEE29B-9A4E-4A99-B823-94D7870E4997}" destId="{C122B4C6-2C81-4EB7-84E8-70B908511325}" srcOrd="4" destOrd="0" parTransId="{02132A38-7E85-4E42-8249-86EA7A0D44D2}" sibTransId="{309C3A69-6294-4469-AB2E-BBD9BBBBD517}"/>
    <dgm:cxn modelId="{740B70D0-8F02-41BE-91A2-C7C47F0F2D6F}" type="presOf" srcId="{293D2720-98B0-4691-924C-23C1A4FBEB8F}" destId="{301AA983-1E4F-4E8D-A031-61E07B9C472E}" srcOrd="0" destOrd="0" presId="urn:microsoft.com/office/officeart/2005/8/layout/radial6"/>
    <dgm:cxn modelId="{0E68359C-BBAD-4D8C-B8AC-E1351B41322C}" type="presOf" srcId="{E2A368F4-FA73-4C85-8810-39ED3342ECAE}" destId="{325EC0C4-3842-44E6-9236-5F12BE63E8EC}" srcOrd="0" destOrd="0" presId="urn:microsoft.com/office/officeart/2005/8/layout/radial6"/>
    <dgm:cxn modelId="{62FBCA19-2E07-40E9-8991-CA721DED200D}" type="presOf" srcId="{48BC8CC9-9A49-4204-BC7C-5AB29C943DDA}" destId="{1AEACBD7-D2E0-4A25-A0C2-39CB4A2D97EF}" srcOrd="0" destOrd="0" presId="urn:microsoft.com/office/officeart/2005/8/layout/radial6"/>
    <dgm:cxn modelId="{CB748A1F-82AF-4967-9DD4-B8C612AFD99D}" srcId="{DBDEE29B-9A4E-4A99-B823-94D7870E4997}" destId="{0F14B3EF-DDB9-422D-A5A0-0D52A131C82A}" srcOrd="3" destOrd="0" parTransId="{DBA52E4D-F687-4B63-ABD1-03B9ED88132D}" sibTransId="{BFDB47A9-88C6-495C-A949-8E81854C5C43}"/>
    <dgm:cxn modelId="{9130C583-3752-437A-94FE-1A7559CFFB20}" srcId="{DBDEE29B-9A4E-4A99-B823-94D7870E4997}" destId="{BF8EF3CA-0CC8-49EB-89A5-41EBA3AD3472}" srcOrd="1" destOrd="0" parTransId="{849C5539-6F01-4316-A2E4-09792A7BFB3C}" sibTransId="{E2A368F4-FA73-4C85-8810-39ED3342ECAE}"/>
    <dgm:cxn modelId="{845527A7-C7E5-48DA-BBEB-A5F3E3404DF5}" srcId="{DBDEE29B-9A4E-4A99-B823-94D7870E4997}" destId="{D1A30C1D-2E3D-48D5-9FC7-CFA41021890B}" srcOrd="0" destOrd="0" parTransId="{60B604CA-2756-4224-8D59-23D93A1A696B}" sibTransId="{4410F00F-5EF7-48A3-8662-CE954EE6E1A3}"/>
    <dgm:cxn modelId="{DC4D4C22-72D4-4036-90FB-7C5A183FEE79}" type="presOf" srcId="{BF8EF3CA-0CC8-49EB-89A5-41EBA3AD3472}" destId="{28B4A333-1188-48AE-B5DC-C0CD04ACC906}" srcOrd="0" destOrd="0" presId="urn:microsoft.com/office/officeart/2005/8/layout/radial6"/>
    <dgm:cxn modelId="{6B4D7140-6291-4577-A7BF-12A3D6084FFA}" srcId="{DBDEE29B-9A4E-4A99-B823-94D7870E4997}" destId="{5DACD39A-316C-4C60-A282-D73D279E8237}" srcOrd="5" destOrd="0" parTransId="{6465C764-8682-47D6-9D5B-C99AFB66287F}" sibTransId="{B1D317F6-0276-49A3-9778-0D65CF475C2B}"/>
    <dgm:cxn modelId="{8A5DEB3F-BD58-4C53-B132-CBB107161E40}" type="presOf" srcId="{4410F00F-5EF7-48A3-8662-CE954EE6E1A3}" destId="{E44849F0-1AEE-4CB0-8362-A0897147D010}" srcOrd="0" destOrd="0" presId="urn:microsoft.com/office/officeart/2005/8/layout/radial6"/>
    <dgm:cxn modelId="{3CCA02AB-6D4D-4670-AA10-DAA3AA432613}" type="presOf" srcId="{309C3A69-6294-4469-AB2E-BBD9BBBBD517}" destId="{8B7583CB-B324-4B31-AD76-57DFE097661F}" srcOrd="0" destOrd="0" presId="urn:microsoft.com/office/officeart/2005/8/layout/radial6"/>
    <dgm:cxn modelId="{C01EB9DA-F71D-4436-A163-0DBC0B5F07B7}" type="presOf" srcId="{D30FDA30-D0AE-4A4E-9AFB-B021CA258232}" destId="{57FBC91E-5385-401C-9067-B9F52D20B74F}" srcOrd="0" destOrd="0" presId="urn:microsoft.com/office/officeart/2005/8/layout/radial6"/>
    <dgm:cxn modelId="{95EB38D8-6853-4DAB-9E69-F27467FACB5D}" type="presOf" srcId="{D1A30C1D-2E3D-48D5-9FC7-CFA41021890B}" destId="{554A7DEC-ABFA-4456-8580-8F887E0FCBF0}" srcOrd="0" destOrd="0" presId="urn:microsoft.com/office/officeart/2005/8/layout/radial6"/>
    <dgm:cxn modelId="{FC3C4D99-D52A-4395-BD3A-EBBC7AB33ED8}" type="presOf" srcId="{BFDB47A9-88C6-495C-A949-8E81854C5C43}" destId="{1E8C9B37-AF39-4261-BC99-3CF0D04A6353}" srcOrd="0" destOrd="0" presId="urn:microsoft.com/office/officeart/2005/8/layout/radial6"/>
    <dgm:cxn modelId="{9BF06FE7-C322-4B63-A310-E639BCF4C07D}" type="presOf" srcId="{0F14B3EF-DDB9-422D-A5A0-0D52A131C82A}" destId="{F95010CC-1DC4-4C54-8F98-77612C2E9382}" srcOrd="0" destOrd="0" presId="urn:microsoft.com/office/officeart/2005/8/layout/radial6"/>
    <dgm:cxn modelId="{94DA92D0-90A9-45FF-9DD7-8A6BDEEB0DC5}" type="presOf" srcId="{5DACD39A-316C-4C60-A282-D73D279E8237}" destId="{D1708337-2B78-4B80-842A-07B49DD12916}" srcOrd="0" destOrd="0" presId="urn:microsoft.com/office/officeart/2005/8/layout/radial6"/>
    <dgm:cxn modelId="{69282ECD-1550-4D19-9B82-C17E45F3EA75}" type="presOf" srcId="{DBDEE29B-9A4E-4A99-B823-94D7870E4997}" destId="{060DF627-EC5B-4119-85B2-D11D87497B1E}" srcOrd="0" destOrd="0" presId="urn:microsoft.com/office/officeart/2005/8/layout/radial6"/>
    <dgm:cxn modelId="{FD060978-9858-475E-8577-33B5D6A84538}" srcId="{D30FDA30-D0AE-4A4E-9AFB-B021CA258232}" destId="{DBDEE29B-9A4E-4A99-B823-94D7870E4997}" srcOrd="0" destOrd="0" parTransId="{6DAAA457-69C3-462D-A8C9-205A97D90C3B}" sibTransId="{A39D7D7D-D434-4971-B42D-B9F53C59EC01}"/>
    <dgm:cxn modelId="{08FD5A59-DF08-48EE-9F58-527B4922C3FB}" type="presOf" srcId="{B1D317F6-0276-49A3-9778-0D65CF475C2B}" destId="{B1665F88-DAE2-479C-8839-05AF2D4A0B1B}" srcOrd="0" destOrd="0" presId="urn:microsoft.com/office/officeart/2005/8/layout/radial6"/>
    <dgm:cxn modelId="{4A33225C-8DB4-4C9A-98EC-1B99F2F681B4}" type="presParOf" srcId="{57FBC91E-5385-401C-9067-B9F52D20B74F}" destId="{060DF627-EC5B-4119-85B2-D11D87497B1E}" srcOrd="0" destOrd="0" presId="urn:microsoft.com/office/officeart/2005/8/layout/radial6"/>
    <dgm:cxn modelId="{40D6D1A8-96A5-4DC5-9DC6-2EEA64E9BA88}" type="presParOf" srcId="{57FBC91E-5385-401C-9067-B9F52D20B74F}" destId="{554A7DEC-ABFA-4456-8580-8F887E0FCBF0}" srcOrd="1" destOrd="0" presId="urn:microsoft.com/office/officeart/2005/8/layout/radial6"/>
    <dgm:cxn modelId="{D5452CD8-CD48-440D-8BE1-A4E9268656C1}" type="presParOf" srcId="{57FBC91E-5385-401C-9067-B9F52D20B74F}" destId="{29D1871C-4B0F-44C5-BE9E-CC40E5B0A180}" srcOrd="2" destOrd="0" presId="urn:microsoft.com/office/officeart/2005/8/layout/radial6"/>
    <dgm:cxn modelId="{D0C198DC-C832-4D27-A429-E96B06A70CD7}" type="presParOf" srcId="{57FBC91E-5385-401C-9067-B9F52D20B74F}" destId="{E44849F0-1AEE-4CB0-8362-A0897147D010}" srcOrd="3" destOrd="0" presId="urn:microsoft.com/office/officeart/2005/8/layout/radial6"/>
    <dgm:cxn modelId="{F83DC115-493D-42E5-AF26-49FA26BA3C0B}" type="presParOf" srcId="{57FBC91E-5385-401C-9067-B9F52D20B74F}" destId="{28B4A333-1188-48AE-B5DC-C0CD04ACC906}" srcOrd="4" destOrd="0" presId="urn:microsoft.com/office/officeart/2005/8/layout/radial6"/>
    <dgm:cxn modelId="{2F66B8FF-A95D-49F5-9580-1F9B9692149A}" type="presParOf" srcId="{57FBC91E-5385-401C-9067-B9F52D20B74F}" destId="{AB0E7BFE-44CF-4F03-982B-A9A6EF8BDE35}" srcOrd="5" destOrd="0" presId="urn:microsoft.com/office/officeart/2005/8/layout/radial6"/>
    <dgm:cxn modelId="{F345AF10-0C64-4DF2-B1D0-A61905FAADBA}" type="presParOf" srcId="{57FBC91E-5385-401C-9067-B9F52D20B74F}" destId="{325EC0C4-3842-44E6-9236-5F12BE63E8EC}" srcOrd="6" destOrd="0" presId="urn:microsoft.com/office/officeart/2005/8/layout/radial6"/>
    <dgm:cxn modelId="{A2A63D26-1030-420C-A629-242CA8EFC045}" type="presParOf" srcId="{57FBC91E-5385-401C-9067-B9F52D20B74F}" destId="{1AEACBD7-D2E0-4A25-A0C2-39CB4A2D97EF}" srcOrd="7" destOrd="0" presId="urn:microsoft.com/office/officeart/2005/8/layout/radial6"/>
    <dgm:cxn modelId="{37BD8D8A-9ECE-42C0-87E6-4672AD8C17C3}" type="presParOf" srcId="{57FBC91E-5385-401C-9067-B9F52D20B74F}" destId="{C3B26F21-811C-4CC2-82AB-FA5C77C6656D}" srcOrd="8" destOrd="0" presId="urn:microsoft.com/office/officeart/2005/8/layout/radial6"/>
    <dgm:cxn modelId="{59876CFA-96E1-42DD-88A5-8C5282861C78}" type="presParOf" srcId="{57FBC91E-5385-401C-9067-B9F52D20B74F}" destId="{301AA983-1E4F-4E8D-A031-61E07B9C472E}" srcOrd="9" destOrd="0" presId="urn:microsoft.com/office/officeart/2005/8/layout/radial6"/>
    <dgm:cxn modelId="{849F9989-9D38-4163-88B3-7461BB7E9F05}" type="presParOf" srcId="{57FBC91E-5385-401C-9067-B9F52D20B74F}" destId="{F95010CC-1DC4-4C54-8F98-77612C2E9382}" srcOrd="10" destOrd="0" presId="urn:microsoft.com/office/officeart/2005/8/layout/radial6"/>
    <dgm:cxn modelId="{BEDBEC28-C726-4140-9DF4-E241EFF6C753}" type="presParOf" srcId="{57FBC91E-5385-401C-9067-B9F52D20B74F}" destId="{491A88A6-14EE-44DF-B50E-5C290A995139}" srcOrd="11" destOrd="0" presId="urn:microsoft.com/office/officeart/2005/8/layout/radial6"/>
    <dgm:cxn modelId="{15C882F2-3248-4104-BD48-DF112FDF65BF}" type="presParOf" srcId="{57FBC91E-5385-401C-9067-B9F52D20B74F}" destId="{1E8C9B37-AF39-4261-BC99-3CF0D04A6353}" srcOrd="12" destOrd="0" presId="urn:microsoft.com/office/officeart/2005/8/layout/radial6"/>
    <dgm:cxn modelId="{DB074EBD-2946-4C28-9772-22463B79B930}" type="presParOf" srcId="{57FBC91E-5385-401C-9067-B9F52D20B74F}" destId="{8024EF77-830D-4824-A29B-2633D9637DBD}" srcOrd="13" destOrd="0" presId="urn:microsoft.com/office/officeart/2005/8/layout/radial6"/>
    <dgm:cxn modelId="{386D8548-8261-4DC5-9AE2-5D73D31A931E}" type="presParOf" srcId="{57FBC91E-5385-401C-9067-B9F52D20B74F}" destId="{F86B2FC1-3807-4C27-9775-7FA93C0D00DF}" srcOrd="14" destOrd="0" presId="urn:microsoft.com/office/officeart/2005/8/layout/radial6"/>
    <dgm:cxn modelId="{61474DB9-A42F-47C9-83FE-2600DB51A64A}" type="presParOf" srcId="{57FBC91E-5385-401C-9067-B9F52D20B74F}" destId="{8B7583CB-B324-4B31-AD76-57DFE097661F}" srcOrd="15" destOrd="0" presId="urn:microsoft.com/office/officeart/2005/8/layout/radial6"/>
    <dgm:cxn modelId="{368908EC-2002-434B-991D-FB23ABF4BFA8}" type="presParOf" srcId="{57FBC91E-5385-401C-9067-B9F52D20B74F}" destId="{D1708337-2B78-4B80-842A-07B49DD12916}" srcOrd="16" destOrd="0" presId="urn:microsoft.com/office/officeart/2005/8/layout/radial6"/>
    <dgm:cxn modelId="{E74465D6-D699-4A63-9B1F-03A5B83F4613}" type="presParOf" srcId="{57FBC91E-5385-401C-9067-B9F52D20B74F}" destId="{D16B03DA-23F0-461E-8AB0-D1E372C4A839}" srcOrd="17" destOrd="0" presId="urn:microsoft.com/office/officeart/2005/8/layout/radial6"/>
    <dgm:cxn modelId="{F2B036EE-6101-4D07-A8F0-5FDB5E8AF3FC}" type="presParOf" srcId="{57FBC91E-5385-401C-9067-B9F52D20B74F}" destId="{B1665F88-DAE2-479C-8839-05AF2D4A0B1B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30FDA30-D0AE-4A4E-9AFB-B021CA258232}" type="doc">
      <dgm:prSet loTypeId="urn:microsoft.com/office/officeart/2005/8/layout/radial6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BDEE29B-9A4E-4A99-B823-94D7870E4997}">
      <dgm:prSet phldrT="[Text]" custT="1"/>
      <dgm:spPr/>
      <dgm:t>
        <a:bodyPr/>
        <a:lstStyle/>
        <a:p>
          <a:r>
            <a:rPr lang="en-US" sz="2000" b="1" u="none" dirty="0"/>
            <a:t>ADMISSION AND EXAMINATION POLICY</a:t>
          </a:r>
        </a:p>
      </dgm:t>
    </dgm:pt>
    <dgm:pt modelId="{6DAAA457-69C3-462D-A8C9-205A97D90C3B}" type="parTrans" cxnId="{FD060978-9858-475E-8577-33B5D6A84538}">
      <dgm:prSet/>
      <dgm:spPr/>
      <dgm:t>
        <a:bodyPr/>
        <a:lstStyle/>
        <a:p>
          <a:endParaRPr lang="en-US"/>
        </a:p>
      </dgm:t>
    </dgm:pt>
    <dgm:pt modelId="{A39D7D7D-D434-4971-B42D-B9F53C59EC01}" type="sibTrans" cxnId="{FD060978-9858-475E-8577-33B5D6A84538}">
      <dgm:prSet/>
      <dgm:spPr/>
      <dgm:t>
        <a:bodyPr/>
        <a:lstStyle/>
        <a:p>
          <a:endParaRPr lang="en-US"/>
        </a:p>
      </dgm:t>
    </dgm:pt>
    <dgm:pt modelId="{D1A30C1D-2E3D-48D5-9FC7-CFA41021890B}">
      <dgm:prSet phldrT="[Text]" custT="1"/>
      <dgm:spPr/>
      <dgm:t>
        <a:bodyPr/>
        <a:lstStyle/>
        <a:p>
          <a:r>
            <a:rPr lang="en-US" sz="1400" b="1" dirty="0"/>
            <a:t>Quality of the Admission Office </a:t>
          </a:r>
          <a:endParaRPr lang="en-US" sz="1400" b="1" u="none" dirty="0"/>
        </a:p>
      </dgm:t>
    </dgm:pt>
    <dgm:pt modelId="{60B604CA-2756-4224-8D59-23D93A1A696B}" type="parTrans" cxnId="{845527A7-C7E5-48DA-BBEB-A5F3E3404DF5}">
      <dgm:prSet/>
      <dgm:spPr/>
      <dgm:t>
        <a:bodyPr/>
        <a:lstStyle/>
        <a:p>
          <a:endParaRPr lang="en-US"/>
        </a:p>
      </dgm:t>
    </dgm:pt>
    <dgm:pt modelId="{4410F00F-5EF7-48A3-8662-CE954EE6E1A3}" type="sibTrans" cxnId="{845527A7-C7E5-48DA-BBEB-A5F3E3404DF5}">
      <dgm:prSet/>
      <dgm:spPr/>
      <dgm:t>
        <a:bodyPr/>
        <a:lstStyle/>
        <a:p>
          <a:endParaRPr lang="en-US"/>
        </a:p>
      </dgm:t>
    </dgm:pt>
    <dgm:pt modelId="{EF782832-EF1A-4764-B84D-F5E33DB0367D}">
      <dgm:prSet custT="1"/>
      <dgm:spPr/>
      <dgm:t>
        <a:bodyPr/>
        <a:lstStyle/>
        <a:p>
          <a:r>
            <a:rPr lang="en-US" sz="1400" b="1" dirty="0"/>
            <a:t>Quality of incoming students</a:t>
          </a:r>
        </a:p>
      </dgm:t>
    </dgm:pt>
    <dgm:pt modelId="{C07C41B3-25CE-4B77-9211-E19E1118270B}" type="parTrans" cxnId="{C52271B3-D315-4162-AF84-C3AFE16FD228}">
      <dgm:prSet/>
      <dgm:spPr/>
      <dgm:t>
        <a:bodyPr/>
        <a:lstStyle/>
        <a:p>
          <a:endParaRPr lang="en-US"/>
        </a:p>
      </dgm:t>
    </dgm:pt>
    <dgm:pt modelId="{A5C1C276-7B6B-4981-805F-259C727CD24E}" type="sibTrans" cxnId="{C52271B3-D315-4162-AF84-C3AFE16FD228}">
      <dgm:prSet/>
      <dgm:spPr/>
      <dgm:t>
        <a:bodyPr/>
        <a:lstStyle/>
        <a:p>
          <a:endParaRPr lang="en-US"/>
        </a:p>
      </dgm:t>
    </dgm:pt>
    <dgm:pt modelId="{1684B909-60CA-407C-84F7-2CCC7253EADA}">
      <dgm:prSet custT="1"/>
      <dgm:spPr/>
      <dgm:t>
        <a:bodyPr/>
        <a:lstStyle/>
        <a:p>
          <a:r>
            <a:rPr lang="en-US" sz="1400" b="1" dirty="0"/>
            <a:t>Quality of student selection process</a:t>
          </a:r>
        </a:p>
      </dgm:t>
    </dgm:pt>
    <dgm:pt modelId="{5FCB59E4-B909-4FEE-90CB-C177E1473727}" type="parTrans" cxnId="{5947D448-0724-4044-A532-6161C6648DDC}">
      <dgm:prSet/>
      <dgm:spPr/>
      <dgm:t>
        <a:bodyPr/>
        <a:lstStyle/>
        <a:p>
          <a:endParaRPr lang="en-US"/>
        </a:p>
      </dgm:t>
    </dgm:pt>
    <dgm:pt modelId="{187FF6D0-F89A-42C0-9513-AB4B3D60328B}" type="sibTrans" cxnId="{5947D448-0724-4044-A532-6161C6648DDC}">
      <dgm:prSet/>
      <dgm:spPr/>
      <dgm:t>
        <a:bodyPr/>
        <a:lstStyle/>
        <a:p>
          <a:endParaRPr lang="en-US"/>
        </a:p>
      </dgm:t>
    </dgm:pt>
    <dgm:pt modelId="{D60208FB-B820-4FAD-9711-3B28C558B41F}">
      <dgm:prSet custT="1"/>
      <dgm:spPr/>
      <dgm:t>
        <a:bodyPr/>
        <a:lstStyle/>
        <a:p>
          <a:r>
            <a:rPr lang="en-US" sz="1400" b="1" dirty="0"/>
            <a:t>Academic Dishonesty control measures</a:t>
          </a:r>
        </a:p>
      </dgm:t>
    </dgm:pt>
    <dgm:pt modelId="{C7DC9D09-8606-4D8D-A500-839CE3DF7433}" type="parTrans" cxnId="{21C8B3BF-2790-491D-9526-F3367124B30E}">
      <dgm:prSet/>
      <dgm:spPr/>
      <dgm:t>
        <a:bodyPr/>
        <a:lstStyle/>
        <a:p>
          <a:endParaRPr lang="en-US"/>
        </a:p>
      </dgm:t>
    </dgm:pt>
    <dgm:pt modelId="{3F7E243F-2610-47D0-B7C3-DB546FC21DCB}" type="sibTrans" cxnId="{21C8B3BF-2790-491D-9526-F3367124B30E}">
      <dgm:prSet/>
      <dgm:spPr/>
      <dgm:t>
        <a:bodyPr/>
        <a:lstStyle/>
        <a:p>
          <a:endParaRPr lang="en-US"/>
        </a:p>
      </dgm:t>
    </dgm:pt>
    <dgm:pt modelId="{B1E301B6-2F2C-4100-814B-2B7674E4DAAC}">
      <dgm:prSet custT="1"/>
      <dgm:spPr/>
      <dgm:t>
        <a:bodyPr/>
        <a:lstStyle/>
        <a:p>
          <a:r>
            <a:rPr lang="en-US" sz="1400" b="1" dirty="0"/>
            <a:t>Examination Rules</a:t>
          </a:r>
        </a:p>
      </dgm:t>
    </dgm:pt>
    <dgm:pt modelId="{1A53156F-DFA1-40C2-A279-8F63E51C42D0}" type="parTrans" cxnId="{DA99CC88-3F35-470F-8BA4-74232D6FE5D7}">
      <dgm:prSet/>
      <dgm:spPr/>
      <dgm:t>
        <a:bodyPr/>
        <a:lstStyle/>
        <a:p>
          <a:endParaRPr lang="en-US"/>
        </a:p>
      </dgm:t>
    </dgm:pt>
    <dgm:pt modelId="{2F9C3D09-5EBB-476A-8B76-171E1FDEEA73}" type="sibTrans" cxnId="{DA99CC88-3F35-470F-8BA4-74232D6FE5D7}">
      <dgm:prSet/>
      <dgm:spPr/>
      <dgm:t>
        <a:bodyPr/>
        <a:lstStyle/>
        <a:p>
          <a:endParaRPr lang="en-US"/>
        </a:p>
      </dgm:t>
    </dgm:pt>
    <dgm:pt modelId="{539380E4-C19F-4C89-916F-4DAC1AD8598A}">
      <dgm:prSet custT="1"/>
      <dgm:spPr/>
      <dgm:t>
        <a:bodyPr/>
        <a:lstStyle/>
        <a:p>
          <a:r>
            <a:rPr lang="en-US" sz="1400" b="1" dirty="0"/>
            <a:t>Examination Cell</a:t>
          </a:r>
        </a:p>
      </dgm:t>
    </dgm:pt>
    <dgm:pt modelId="{F27F4D5B-3631-4510-94A5-A983FC4B8C7C}" type="parTrans" cxnId="{DE18B4A6-64A9-4378-9AF9-D945C5ADFB48}">
      <dgm:prSet/>
      <dgm:spPr/>
      <dgm:t>
        <a:bodyPr/>
        <a:lstStyle/>
        <a:p>
          <a:endParaRPr lang="en-US"/>
        </a:p>
      </dgm:t>
    </dgm:pt>
    <dgm:pt modelId="{013D1C0F-4B47-4F36-909F-F1A0543DC487}" type="sibTrans" cxnId="{DE18B4A6-64A9-4378-9AF9-D945C5ADFB48}">
      <dgm:prSet/>
      <dgm:spPr/>
      <dgm:t>
        <a:bodyPr/>
        <a:lstStyle/>
        <a:p>
          <a:endParaRPr lang="en-US"/>
        </a:p>
      </dgm:t>
    </dgm:pt>
    <dgm:pt modelId="{57FBC91E-5385-401C-9067-B9F52D20B74F}" type="pres">
      <dgm:prSet presAssocID="{D30FDA30-D0AE-4A4E-9AFB-B021CA25823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60DF627-EC5B-4119-85B2-D11D87497B1E}" type="pres">
      <dgm:prSet presAssocID="{DBDEE29B-9A4E-4A99-B823-94D7870E4997}" presName="centerShape" presStyleLbl="node0" presStyleIdx="0" presStyleCnt="1"/>
      <dgm:spPr/>
      <dgm:t>
        <a:bodyPr/>
        <a:lstStyle/>
        <a:p>
          <a:endParaRPr lang="en-US"/>
        </a:p>
      </dgm:t>
    </dgm:pt>
    <dgm:pt modelId="{554A7DEC-ABFA-4456-8580-8F887E0FCBF0}" type="pres">
      <dgm:prSet presAssocID="{D1A30C1D-2E3D-48D5-9FC7-CFA41021890B}" presName="node" presStyleLbl="node1" presStyleIdx="0" presStyleCnt="6" custScaleX="128514" custScaleY="1159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D1871C-4B0F-44C5-BE9E-CC40E5B0A180}" type="pres">
      <dgm:prSet presAssocID="{D1A30C1D-2E3D-48D5-9FC7-CFA41021890B}" presName="dummy" presStyleCnt="0"/>
      <dgm:spPr/>
    </dgm:pt>
    <dgm:pt modelId="{E44849F0-1AEE-4CB0-8362-A0897147D010}" type="pres">
      <dgm:prSet presAssocID="{4410F00F-5EF7-48A3-8662-CE954EE6E1A3}" presName="sibTrans" presStyleLbl="sibTrans2D1" presStyleIdx="0" presStyleCnt="6"/>
      <dgm:spPr/>
      <dgm:t>
        <a:bodyPr/>
        <a:lstStyle/>
        <a:p>
          <a:endParaRPr lang="en-US"/>
        </a:p>
      </dgm:t>
    </dgm:pt>
    <dgm:pt modelId="{8ABE8C06-7311-4D9B-B7BB-C3D892368493}" type="pres">
      <dgm:prSet presAssocID="{EF782832-EF1A-4764-B84D-F5E33DB0367D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BDAD92-D57F-4E0B-BBEB-267BCFEBDAC0}" type="pres">
      <dgm:prSet presAssocID="{EF782832-EF1A-4764-B84D-F5E33DB0367D}" presName="dummy" presStyleCnt="0"/>
      <dgm:spPr/>
    </dgm:pt>
    <dgm:pt modelId="{A6B6BA8B-AB31-46B2-B89C-FCD9F5B18583}" type="pres">
      <dgm:prSet presAssocID="{A5C1C276-7B6B-4981-805F-259C727CD24E}" presName="sibTrans" presStyleLbl="sibTrans2D1" presStyleIdx="1" presStyleCnt="6"/>
      <dgm:spPr/>
      <dgm:t>
        <a:bodyPr/>
        <a:lstStyle/>
        <a:p>
          <a:endParaRPr lang="en-US"/>
        </a:p>
      </dgm:t>
    </dgm:pt>
    <dgm:pt modelId="{29EF4A24-799A-44E7-97D1-08326D6B0202}" type="pres">
      <dgm:prSet presAssocID="{1684B909-60CA-407C-84F7-2CCC7253EADA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AFB8EB-DC28-4373-AA8B-9DE97E8C2F17}" type="pres">
      <dgm:prSet presAssocID="{1684B909-60CA-407C-84F7-2CCC7253EADA}" presName="dummy" presStyleCnt="0"/>
      <dgm:spPr/>
    </dgm:pt>
    <dgm:pt modelId="{69877EDB-0E68-49D7-826C-603E7CC6B3CE}" type="pres">
      <dgm:prSet presAssocID="{187FF6D0-F89A-42C0-9513-AB4B3D60328B}" presName="sibTrans" presStyleLbl="sibTrans2D1" presStyleIdx="2" presStyleCnt="6"/>
      <dgm:spPr/>
      <dgm:t>
        <a:bodyPr/>
        <a:lstStyle/>
        <a:p>
          <a:endParaRPr lang="en-US"/>
        </a:p>
      </dgm:t>
    </dgm:pt>
    <dgm:pt modelId="{80954D7D-4C75-433B-B4F3-98428EC8BD9D}" type="pres">
      <dgm:prSet presAssocID="{D60208FB-B820-4FAD-9711-3B28C558B41F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2B2E63-BE42-4AE2-B5FB-1DEC0F9E75F9}" type="pres">
      <dgm:prSet presAssocID="{D60208FB-B820-4FAD-9711-3B28C558B41F}" presName="dummy" presStyleCnt="0"/>
      <dgm:spPr/>
    </dgm:pt>
    <dgm:pt modelId="{A34D58E1-9D5C-4BF8-B7D9-B9726521F918}" type="pres">
      <dgm:prSet presAssocID="{3F7E243F-2610-47D0-B7C3-DB546FC21DCB}" presName="sibTrans" presStyleLbl="sibTrans2D1" presStyleIdx="3" presStyleCnt="6"/>
      <dgm:spPr/>
      <dgm:t>
        <a:bodyPr/>
        <a:lstStyle/>
        <a:p>
          <a:endParaRPr lang="en-US"/>
        </a:p>
      </dgm:t>
    </dgm:pt>
    <dgm:pt modelId="{2BFA4E07-B68B-4BB8-9458-DCE17B53603A}" type="pres">
      <dgm:prSet presAssocID="{B1E301B6-2F2C-4100-814B-2B7674E4DAAC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75A397-9105-4ADE-9135-3E95DEB192DB}" type="pres">
      <dgm:prSet presAssocID="{B1E301B6-2F2C-4100-814B-2B7674E4DAAC}" presName="dummy" presStyleCnt="0"/>
      <dgm:spPr/>
    </dgm:pt>
    <dgm:pt modelId="{60E44C06-22DE-401A-8BD9-74C8632EAB79}" type="pres">
      <dgm:prSet presAssocID="{2F9C3D09-5EBB-476A-8B76-171E1FDEEA73}" presName="sibTrans" presStyleLbl="sibTrans2D1" presStyleIdx="4" presStyleCnt="6"/>
      <dgm:spPr/>
      <dgm:t>
        <a:bodyPr/>
        <a:lstStyle/>
        <a:p>
          <a:endParaRPr lang="en-US"/>
        </a:p>
      </dgm:t>
    </dgm:pt>
    <dgm:pt modelId="{4FF2BBE1-09D9-4664-A6C4-E35FBB1FF185}" type="pres">
      <dgm:prSet presAssocID="{539380E4-C19F-4C89-916F-4DAC1AD8598A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333DC3-4E55-4B09-91F2-524A25D5B307}" type="pres">
      <dgm:prSet presAssocID="{539380E4-C19F-4C89-916F-4DAC1AD8598A}" presName="dummy" presStyleCnt="0"/>
      <dgm:spPr/>
    </dgm:pt>
    <dgm:pt modelId="{AD443706-688F-4951-B9D1-902AD17B0701}" type="pres">
      <dgm:prSet presAssocID="{013D1C0F-4B47-4F36-909F-F1A0543DC487}" presName="sibTrans" presStyleLbl="sibTrans2D1" presStyleIdx="5" presStyleCnt="6"/>
      <dgm:spPr/>
      <dgm:t>
        <a:bodyPr/>
        <a:lstStyle/>
        <a:p>
          <a:endParaRPr lang="en-US"/>
        </a:p>
      </dgm:t>
    </dgm:pt>
  </dgm:ptLst>
  <dgm:cxnLst>
    <dgm:cxn modelId="{77C43099-2220-40D5-AA2B-6156D8C7E07F}" type="presOf" srcId="{A5C1C276-7B6B-4981-805F-259C727CD24E}" destId="{A6B6BA8B-AB31-46B2-B89C-FCD9F5B18583}" srcOrd="0" destOrd="0" presId="urn:microsoft.com/office/officeart/2005/8/layout/radial6"/>
    <dgm:cxn modelId="{E2C351C8-F117-48EA-A59C-FAB3A8A56AFA}" type="presOf" srcId="{013D1C0F-4B47-4F36-909F-F1A0543DC487}" destId="{AD443706-688F-4951-B9D1-902AD17B0701}" srcOrd="0" destOrd="0" presId="urn:microsoft.com/office/officeart/2005/8/layout/radial6"/>
    <dgm:cxn modelId="{BE1F9026-57BE-4754-ADE0-9199DB2E42E7}" type="presOf" srcId="{DBDEE29B-9A4E-4A99-B823-94D7870E4997}" destId="{060DF627-EC5B-4119-85B2-D11D87497B1E}" srcOrd="0" destOrd="0" presId="urn:microsoft.com/office/officeart/2005/8/layout/radial6"/>
    <dgm:cxn modelId="{55525779-1E99-4138-B2F9-4E195180E86B}" type="presOf" srcId="{539380E4-C19F-4C89-916F-4DAC1AD8598A}" destId="{4FF2BBE1-09D9-4664-A6C4-E35FBB1FF185}" srcOrd="0" destOrd="0" presId="urn:microsoft.com/office/officeart/2005/8/layout/radial6"/>
    <dgm:cxn modelId="{3E87FCD1-2CB9-41B9-B2CD-E69A5A6D89A7}" type="presOf" srcId="{B1E301B6-2F2C-4100-814B-2B7674E4DAAC}" destId="{2BFA4E07-B68B-4BB8-9458-DCE17B53603A}" srcOrd="0" destOrd="0" presId="urn:microsoft.com/office/officeart/2005/8/layout/radial6"/>
    <dgm:cxn modelId="{94171074-881D-4F71-BA78-7F24564BAAD2}" type="presOf" srcId="{D60208FB-B820-4FAD-9711-3B28C558B41F}" destId="{80954D7D-4C75-433B-B4F3-98428EC8BD9D}" srcOrd="0" destOrd="0" presId="urn:microsoft.com/office/officeart/2005/8/layout/radial6"/>
    <dgm:cxn modelId="{FD060978-9858-475E-8577-33B5D6A84538}" srcId="{D30FDA30-D0AE-4A4E-9AFB-B021CA258232}" destId="{DBDEE29B-9A4E-4A99-B823-94D7870E4997}" srcOrd="0" destOrd="0" parTransId="{6DAAA457-69C3-462D-A8C9-205A97D90C3B}" sibTransId="{A39D7D7D-D434-4971-B42D-B9F53C59EC01}"/>
    <dgm:cxn modelId="{DA99CC88-3F35-470F-8BA4-74232D6FE5D7}" srcId="{DBDEE29B-9A4E-4A99-B823-94D7870E4997}" destId="{B1E301B6-2F2C-4100-814B-2B7674E4DAAC}" srcOrd="4" destOrd="0" parTransId="{1A53156F-DFA1-40C2-A279-8F63E51C42D0}" sibTransId="{2F9C3D09-5EBB-476A-8B76-171E1FDEEA73}"/>
    <dgm:cxn modelId="{A19A85B8-3497-4092-BD00-C57D59EA91D8}" type="presOf" srcId="{2F9C3D09-5EBB-476A-8B76-171E1FDEEA73}" destId="{60E44C06-22DE-401A-8BD9-74C8632EAB79}" srcOrd="0" destOrd="0" presId="urn:microsoft.com/office/officeart/2005/8/layout/radial6"/>
    <dgm:cxn modelId="{845527A7-C7E5-48DA-BBEB-A5F3E3404DF5}" srcId="{DBDEE29B-9A4E-4A99-B823-94D7870E4997}" destId="{D1A30C1D-2E3D-48D5-9FC7-CFA41021890B}" srcOrd="0" destOrd="0" parTransId="{60B604CA-2756-4224-8D59-23D93A1A696B}" sibTransId="{4410F00F-5EF7-48A3-8662-CE954EE6E1A3}"/>
    <dgm:cxn modelId="{21C8B3BF-2790-491D-9526-F3367124B30E}" srcId="{DBDEE29B-9A4E-4A99-B823-94D7870E4997}" destId="{D60208FB-B820-4FAD-9711-3B28C558B41F}" srcOrd="3" destOrd="0" parTransId="{C7DC9D09-8606-4D8D-A500-839CE3DF7433}" sibTransId="{3F7E243F-2610-47D0-B7C3-DB546FC21DCB}"/>
    <dgm:cxn modelId="{5947D448-0724-4044-A532-6161C6648DDC}" srcId="{DBDEE29B-9A4E-4A99-B823-94D7870E4997}" destId="{1684B909-60CA-407C-84F7-2CCC7253EADA}" srcOrd="2" destOrd="0" parTransId="{5FCB59E4-B909-4FEE-90CB-C177E1473727}" sibTransId="{187FF6D0-F89A-42C0-9513-AB4B3D60328B}"/>
    <dgm:cxn modelId="{DE18B4A6-64A9-4378-9AF9-D945C5ADFB48}" srcId="{DBDEE29B-9A4E-4A99-B823-94D7870E4997}" destId="{539380E4-C19F-4C89-916F-4DAC1AD8598A}" srcOrd="5" destOrd="0" parTransId="{F27F4D5B-3631-4510-94A5-A983FC4B8C7C}" sibTransId="{013D1C0F-4B47-4F36-909F-F1A0543DC487}"/>
    <dgm:cxn modelId="{84FCA009-C133-4EE8-8B5B-CAB0BA8D568E}" type="presOf" srcId="{4410F00F-5EF7-48A3-8662-CE954EE6E1A3}" destId="{E44849F0-1AEE-4CB0-8362-A0897147D010}" srcOrd="0" destOrd="0" presId="urn:microsoft.com/office/officeart/2005/8/layout/radial6"/>
    <dgm:cxn modelId="{54783264-BDBD-4F96-9F6C-90D38C5E2BE3}" type="presOf" srcId="{D30FDA30-D0AE-4A4E-9AFB-B021CA258232}" destId="{57FBC91E-5385-401C-9067-B9F52D20B74F}" srcOrd="0" destOrd="0" presId="urn:microsoft.com/office/officeart/2005/8/layout/radial6"/>
    <dgm:cxn modelId="{3768755A-BC52-44D8-843B-B059EC50A744}" type="presOf" srcId="{D1A30C1D-2E3D-48D5-9FC7-CFA41021890B}" destId="{554A7DEC-ABFA-4456-8580-8F887E0FCBF0}" srcOrd="0" destOrd="0" presId="urn:microsoft.com/office/officeart/2005/8/layout/radial6"/>
    <dgm:cxn modelId="{C3E7E0E4-35CC-46DF-91C0-0BD828D7978A}" type="presOf" srcId="{EF782832-EF1A-4764-B84D-F5E33DB0367D}" destId="{8ABE8C06-7311-4D9B-B7BB-C3D892368493}" srcOrd="0" destOrd="0" presId="urn:microsoft.com/office/officeart/2005/8/layout/radial6"/>
    <dgm:cxn modelId="{D618BA6C-C75F-4998-9053-F1BB284CA57A}" type="presOf" srcId="{187FF6D0-F89A-42C0-9513-AB4B3D60328B}" destId="{69877EDB-0E68-49D7-826C-603E7CC6B3CE}" srcOrd="0" destOrd="0" presId="urn:microsoft.com/office/officeart/2005/8/layout/radial6"/>
    <dgm:cxn modelId="{C52271B3-D315-4162-AF84-C3AFE16FD228}" srcId="{DBDEE29B-9A4E-4A99-B823-94D7870E4997}" destId="{EF782832-EF1A-4764-B84D-F5E33DB0367D}" srcOrd="1" destOrd="0" parTransId="{C07C41B3-25CE-4B77-9211-E19E1118270B}" sibTransId="{A5C1C276-7B6B-4981-805F-259C727CD24E}"/>
    <dgm:cxn modelId="{CC9D4C6C-8EDF-4195-9A70-2B0B17F38835}" type="presOf" srcId="{1684B909-60CA-407C-84F7-2CCC7253EADA}" destId="{29EF4A24-799A-44E7-97D1-08326D6B0202}" srcOrd="0" destOrd="0" presId="urn:microsoft.com/office/officeart/2005/8/layout/radial6"/>
    <dgm:cxn modelId="{0C5DB7F5-9815-4B0C-86F8-D201B24EC655}" type="presOf" srcId="{3F7E243F-2610-47D0-B7C3-DB546FC21DCB}" destId="{A34D58E1-9D5C-4BF8-B7D9-B9726521F918}" srcOrd="0" destOrd="0" presId="urn:microsoft.com/office/officeart/2005/8/layout/radial6"/>
    <dgm:cxn modelId="{77D4BDD5-E964-4CD3-B237-2650982ED1F4}" type="presParOf" srcId="{57FBC91E-5385-401C-9067-B9F52D20B74F}" destId="{060DF627-EC5B-4119-85B2-D11D87497B1E}" srcOrd="0" destOrd="0" presId="urn:microsoft.com/office/officeart/2005/8/layout/radial6"/>
    <dgm:cxn modelId="{526EE6E2-19B7-453E-B72B-436D0D9CA113}" type="presParOf" srcId="{57FBC91E-5385-401C-9067-B9F52D20B74F}" destId="{554A7DEC-ABFA-4456-8580-8F887E0FCBF0}" srcOrd="1" destOrd="0" presId="urn:microsoft.com/office/officeart/2005/8/layout/radial6"/>
    <dgm:cxn modelId="{5AC72B11-9E7C-4D41-BB15-96D3BFDE4C5E}" type="presParOf" srcId="{57FBC91E-5385-401C-9067-B9F52D20B74F}" destId="{29D1871C-4B0F-44C5-BE9E-CC40E5B0A180}" srcOrd="2" destOrd="0" presId="urn:microsoft.com/office/officeart/2005/8/layout/radial6"/>
    <dgm:cxn modelId="{DF079F2D-3B82-425E-A15A-5DAFCDCB6D00}" type="presParOf" srcId="{57FBC91E-5385-401C-9067-B9F52D20B74F}" destId="{E44849F0-1AEE-4CB0-8362-A0897147D010}" srcOrd="3" destOrd="0" presId="urn:microsoft.com/office/officeart/2005/8/layout/radial6"/>
    <dgm:cxn modelId="{FD85FEDE-F6F2-4787-859A-82F0727D0B5D}" type="presParOf" srcId="{57FBC91E-5385-401C-9067-B9F52D20B74F}" destId="{8ABE8C06-7311-4D9B-B7BB-C3D892368493}" srcOrd="4" destOrd="0" presId="urn:microsoft.com/office/officeart/2005/8/layout/radial6"/>
    <dgm:cxn modelId="{793BDC0D-5418-40A9-8881-9AB4D06F61E1}" type="presParOf" srcId="{57FBC91E-5385-401C-9067-B9F52D20B74F}" destId="{40BDAD92-D57F-4E0B-BBEB-267BCFEBDAC0}" srcOrd="5" destOrd="0" presId="urn:microsoft.com/office/officeart/2005/8/layout/radial6"/>
    <dgm:cxn modelId="{2B62A5A3-D37F-4E2F-9574-F4642319CAAC}" type="presParOf" srcId="{57FBC91E-5385-401C-9067-B9F52D20B74F}" destId="{A6B6BA8B-AB31-46B2-B89C-FCD9F5B18583}" srcOrd="6" destOrd="0" presId="urn:microsoft.com/office/officeart/2005/8/layout/radial6"/>
    <dgm:cxn modelId="{9D31B3CA-4BF6-42D1-B7B9-A397D78A295C}" type="presParOf" srcId="{57FBC91E-5385-401C-9067-B9F52D20B74F}" destId="{29EF4A24-799A-44E7-97D1-08326D6B0202}" srcOrd="7" destOrd="0" presId="urn:microsoft.com/office/officeart/2005/8/layout/radial6"/>
    <dgm:cxn modelId="{69680504-1C94-44D7-8B22-08B6099A1FE8}" type="presParOf" srcId="{57FBC91E-5385-401C-9067-B9F52D20B74F}" destId="{CFAFB8EB-DC28-4373-AA8B-9DE97E8C2F17}" srcOrd="8" destOrd="0" presId="urn:microsoft.com/office/officeart/2005/8/layout/radial6"/>
    <dgm:cxn modelId="{29C6E4B6-ABC4-43E9-866D-E51C036A391F}" type="presParOf" srcId="{57FBC91E-5385-401C-9067-B9F52D20B74F}" destId="{69877EDB-0E68-49D7-826C-603E7CC6B3CE}" srcOrd="9" destOrd="0" presId="urn:microsoft.com/office/officeart/2005/8/layout/radial6"/>
    <dgm:cxn modelId="{EEC7262C-CBB8-4873-A3E9-0CBC2556D79A}" type="presParOf" srcId="{57FBC91E-5385-401C-9067-B9F52D20B74F}" destId="{80954D7D-4C75-433B-B4F3-98428EC8BD9D}" srcOrd="10" destOrd="0" presId="urn:microsoft.com/office/officeart/2005/8/layout/radial6"/>
    <dgm:cxn modelId="{F5C8348D-F428-4EAD-B72E-4392E829552A}" type="presParOf" srcId="{57FBC91E-5385-401C-9067-B9F52D20B74F}" destId="{C22B2E63-BE42-4AE2-B5FB-1DEC0F9E75F9}" srcOrd="11" destOrd="0" presId="urn:microsoft.com/office/officeart/2005/8/layout/radial6"/>
    <dgm:cxn modelId="{C8213B95-9543-42BD-9D41-7A68B9FF8D94}" type="presParOf" srcId="{57FBC91E-5385-401C-9067-B9F52D20B74F}" destId="{A34D58E1-9D5C-4BF8-B7D9-B9726521F918}" srcOrd="12" destOrd="0" presId="urn:microsoft.com/office/officeart/2005/8/layout/radial6"/>
    <dgm:cxn modelId="{A09D8C29-7B5B-4BB7-BBB1-75CD889B79C9}" type="presParOf" srcId="{57FBC91E-5385-401C-9067-B9F52D20B74F}" destId="{2BFA4E07-B68B-4BB8-9458-DCE17B53603A}" srcOrd="13" destOrd="0" presId="urn:microsoft.com/office/officeart/2005/8/layout/radial6"/>
    <dgm:cxn modelId="{4EBFBFF6-3A73-428A-B079-08B43BC7BED8}" type="presParOf" srcId="{57FBC91E-5385-401C-9067-B9F52D20B74F}" destId="{3F75A397-9105-4ADE-9135-3E95DEB192DB}" srcOrd="14" destOrd="0" presId="urn:microsoft.com/office/officeart/2005/8/layout/radial6"/>
    <dgm:cxn modelId="{05B68EE8-2452-4573-B01C-18EDA1E8430E}" type="presParOf" srcId="{57FBC91E-5385-401C-9067-B9F52D20B74F}" destId="{60E44C06-22DE-401A-8BD9-74C8632EAB79}" srcOrd="15" destOrd="0" presId="urn:microsoft.com/office/officeart/2005/8/layout/radial6"/>
    <dgm:cxn modelId="{69E0E445-6FC7-4F49-8A5D-0A7377A1EE95}" type="presParOf" srcId="{57FBC91E-5385-401C-9067-B9F52D20B74F}" destId="{4FF2BBE1-09D9-4664-A6C4-E35FBB1FF185}" srcOrd="16" destOrd="0" presId="urn:microsoft.com/office/officeart/2005/8/layout/radial6"/>
    <dgm:cxn modelId="{617672D0-8F1B-4831-A6C8-0FFA87134D01}" type="presParOf" srcId="{57FBC91E-5385-401C-9067-B9F52D20B74F}" destId="{CE333DC3-4E55-4B09-91F2-524A25D5B307}" srcOrd="17" destOrd="0" presId="urn:microsoft.com/office/officeart/2005/8/layout/radial6"/>
    <dgm:cxn modelId="{03F1296D-2992-45F4-8D2C-FE155B463321}" type="presParOf" srcId="{57FBC91E-5385-401C-9067-B9F52D20B74F}" destId="{AD443706-688F-4951-B9D1-902AD17B0701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F2492C-1926-4239-A06C-0EBF10D4DB94}">
      <dsp:nvSpPr>
        <dsp:cNvPr id="0" name=""/>
        <dsp:cNvSpPr/>
      </dsp:nvSpPr>
      <dsp:spPr>
        <a:xfrm>
          <a:off x="3009865" y="657984"/>
          <a:ext cx="4495869" cy="4495869"/>
        </a:xfrm>
        <a:prstGeom prst="blockArc">
          <a:avLst>
            <a:gd name="adj1" fmla="val 12600000"/>
            <a:gd name="adj2" fmla="val 16200000"/>
            <a:gd name="adj3" fmla="val 453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356EEA-7B4B-4078-B98C-D65E6F4E3EAF}">
      <dsp:nvSpPr>
        <dsp:cNvPr id="0" name=""/>
        <dsp:cNvSpPr/>
      </dsp:nvSpPr>
      <dsp:spPr>
        <a:xfrm>
          <a:off x="3009865" y="657984"/>
          <a:ext cx="4495869" cy="4495869"/>
        </a:xfrm>
        <a:prstGeom prst="blockArc">
          <a:avLst>
            <a:gd name="adj1" fmla="val 9000000"/>
            <a:gd name="adj2" fmla="val 12600000"/>
            <a:gd name="adj3" fmla="val 453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BE8E62-D52C-4138-8283-3B24F39B7628}">
      <dsp:nvSpPr>
        <dsp:cNvPr id="0" name=""/>
        <dsp:cNvSpPr/>
      </dsp:nvSpPr>
      <dsp:spPr>
        <a:xfrm>
          <a:off x="3009865" y="657984"/>
          <a:ext cx="4495869" cy="4495869"/>
        </a:xfrm>
        <a:prstGeom prst="blockArc">
          <a:avLst>
            <a:gd name="adj1" fmla="val 5400000"/>
            <a:gd name="adj2" fmla="val 9000000"/>
            <a:gd name="adj3" fmla="val 453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77DCED-94E2-45C9-A5FC-4714EF034906}">
      <dsp:nvSpPr>
        <dsp:cNvPr id="0" name=""/>
        <dsp:cNvSpPr/>
      </dsp:nvSpPr>
      <dsp:spPr>
        <a:xfrm>
          <a:off x="3009865" y="657984"/>
          <a:ext cx="4495869" cy="4495869"/>
        </a:xfrm>
        <a:prstGeom prst="blockArc">
          <a:avLst>
            <a:gd name="adj1" fmla="val 1800000"/>
            <a:gd name="adj2" fmla="val 5400000"/>
            <a:gd name="adj3" fmla="val 453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1E9559-2A9C-49CE-AEF8-D727B8B36FC8}">
      <dsp:nvSpPr>
        <dsp:cNvPr id="0" name=""/>
        <dsp:cNvSpPr/>
      </dsp:nvSpPr>
      <dsp:spPr>
        <a:xfrm>
          <a:off x="3009865" y="657984"/>
          <a:ext cx="4495869" cy="4495869"/>
        </a:xfrm>
        <a:prstGeom prst="blockArc">
          <a:avLst>
            <a:gd name="adj1" fmla="val 19800000"/>
            <a:gd name="adj2" fmla="val 1800000"/>
            <a:gd name="adj3" fmla="val 453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4849F0-1AEE-4CB0-8362-A0897147D010}">
      <dsp:nvSpPr>
        <dsp:cNvPr id="0" name=""/>
        <dsp:cNvSpPr/>
      </dsp:nvSpPr>
      <dsp:spPr>
        <a:xfrm>
          <a:off x="3009865" y="657984"/>
          <a:ext cx="4495869" cy="4495869"/>
        </a:xfrm>
        <a:prstGeom prst="blockArc">
          <a:avLst>
            <a:gd name="adj1" fmla="val 16200000"/>
            <a:gd name="adj2" fmla="val 19800000"/>
            <a:gd name="adj3" fmla="val 453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0DF627-EC5B-4119-85B2-D11D87497B1E}">
      <dsp:nvSpPr>
        <dsp:cNvPr id="0" name=""/>
        <dsp:cNvSpPr/>
      </dsp:nvSpPr>
      <dsp:spPr>
        <a:xfrm>
          <a:off x="4025717" y="1895692"/>
          <a:ext cx="2464165" cy="2020453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STRATEGIC MANAGEMENT</a:t>
          </a:r>
          <a:endParaRPr lang="en-US" sz="2000" b="1" kern="1200" dirty="0"/>
        </a:p>
      </dsp:txBody>
      <dsp:txXfrm>
        <a:off x="4386586" y="2191580"/>
        <a:ext cx="1742427" cy="1428677"/>
      </dsp:txXfrm>
    </dsp:sp>
    <dsp:sp modelId="{554A7DEC-ABFA-4456-8580-8F887E0FCBF0}">
      <dsp:nvSpPr>
        <dsp:cNvPr id="0" name=""/>
        <dsp:cNvSpPr/>
      </dsp:nvSpPr>
      <dsp:spPr>
        <a:xfrm>
          <a:off x="4550641" y="1740"/>
          <a:ext cx="1414317" cy="1414317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u="none" kern="1200" dirty="0"/>
            <a:t>Autonomy</a:t>
          </a:r>
        </a:p>
      </dsp:txBody>
      <dsp:txXfrm>
        <a:off x="4757763" y="208862"/>
        <a:ext cx="1000073" cy="1000073"/>
      </dsp:txXfrm>
    </dsp:sp>
    <dsp:sp modelId="{498028D5-5DAD-4590-8E56-0BB31F9CC804}">
      <dsp:nvSpPr>
        <dsp:cNvPr id="0" name=""/>
        <dsp:cNvSpPr/>
      </dsp:nvSpPr>
      <dsp:spPr>
        <a:xfrm>
          <a:off x="6453315" y="1100250"/>
          <a:ext cx="1414317" cy="1414317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Financial Support</a:t>
          </a:r>
        </a:p>
      </dsp:txBody>
      <dsp:txXfrm>
        <a:off x="6660437" y="1307372"/>
        <a:ext cx="1000073" cy="1000073"/>
      </dsp:txXfrm>
    </dsp:sp>
    <dsp:sp modelId="{CD75801E-BEDB-49BF-ACAE-32137E517F6C}">
      <dsp:nvSpPr>
        <dsp:cNvPr id="0" name=""/>
        <dsp:cNvSpPr/>
      </dsp:nvSpPr>
      <dsp:spPr>
        <a:xfrm>
          <a:off x="6453315" y="3297270"/>
          <a:ext cx="1414317" cy="1414317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External participation in academic governance</a:t>
          </a:r>
        </a:p>
      </dsp:txBody>
      <dsp:txXfrm>
        <a:off x="6660437" y="3504392"/>
        <a:ext cx="1000073" cy="1000073"/>
      </dsp:txXfrm>
    </dsp:sp>
    <dsp:sp modelId="{378C0ED5-192D-4C15-AE3B-D9F108207D54}">
      <dsp:nvSpPr>
        <dsp:cNvPr id="0" name=""/>
        <dsp:cNvSpPr/>
      </dsp:nvSpPr>
      <dsp:spPr>
        <a:xfrm>
          <a:off x="4550641" y="4395779"/>
          <a:ext cx="1414317" cy="1414317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Internal governance</a:t>
          </a:r>
        </a:p>
      </dsp:txBody>
      <dsp:txXfrm>
        <a:off x="4757763" y="4602901"/>
        <a:ext cx="1000073" cy="1000073"/>
      </dsp:txXfrm>
    </dsp:sp>
    <dsp:sp modelId="{1D36E404-654C-4A43-9F64-99333710E53A}">
      <dsp:nvSpPr>
        <dsp:cNvPr id="0" name=""/>
        <dsp:cNvSpPr/>
      </dsp:nvSpPr>
      <dsp:spPr>
        <a:xfrm>
          <a:off x="2647966" y="3297270"/>
          <a:ext cx="1414317" cy="1414317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Sense of vision and Mission</a:t>
          </a:r>
        </a:p>
      </dsp:txBody>
      <dsp:txXfrm>
        <a:off x="2855088" y="3504392"/>
        <a:ext cx="1000073" cy="1000073"/>
      </dsp:txXfrm>
    </dsp:sp>
    <dsp:sp modelId="{2B338C80-CC1D-4C70-B0C4-6AC6317AD903}">
      <dsp:nvSpPr>
        <dsp:cNvPr id="0" name=""/>
        <dsp:cNvSpPr/>
      </dsp:nvSpPr>
      <dsp:spPr>
        <a:xfrm>
          <a:off x="2647966" y="1100250"/>
          <a:ext cx="1414317" cy="1414317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Credibility of Strategic Planning and Positioning</a:t>
          </a:r>
        </a:p>
      </dsp:txBody>
      <dsp:txXfrm>
        <a:off x="2855088" y="1307372"/>
        <a:ext cx="1000073" cy="10000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39AE55-F963-4711-A507-76C3423CE1D6}">
      <dsp:nvSpPr>
        <dsp:cNvPr id="0" name=""/>
        <dsp:cNvSpPr/>
      </dsp:nvSpPr>
      <dsp:spPr>
        <a:xfrm>
          <a:off x="2770779" y="492742"/>
          <a:ext cx="4974041" cy="4974041"/>
        </a:xfrm>
        <a:prstGeom prst="blockArc">
          <a:avLst>
            <a:gd name="adj1" fmla="val 13800000"/>
            <a:gd name="adj2" fmla="val 16200000"/>
            <a:gd name="adj3" fmla="val 3064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0A34E1-5343-48E4-B5D7-810321BDF010}">
      <dsp:nvSpPr>
        <dsp:cNvPr id="0" name=""/>
        <dsp:cNvSpPr/>
      </dsp:nvSpPr>
      <dsp:spPr>
        <a:xfrm>
          <a:off x="2770779" y="492742"/>
          <a:ext cx="4974041" cy="4974041"/>
        </a:xfrm>
        <a:prstGeom prst="blockArc">
          <a:avLst>
            <a:gd name="adj1" fmla="val 11400000"/>
            <a:gd name="adj2" fmla="val 13800000"/>
            <a:gd name="adj3" fmla="val 3064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A397B2-4218-4357-A138-51AD28ECC23D}">
      <dsp:nvSpPr>
        <dsp:cNvPr id="0" name=""/>
        <dsp:cNvSpPr/>
      </dsp:nvSpPr>
      <dsp:spPr>
        <a:xfrm>
          <a:off x="2770779" y="492742"/>
          <a:ext cx="4974041" cy="4974041"/>
        </a:xfrm>
        <a:prstGeom prst="blockArc">
          <a:avLst>
            <a:gd name="adj1" fmla="val 9000000"/>
            <a:gd name="adj2" fmla="val 11400000"/>
            <a:gd name="adj3" fmla="val 3064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7BF792-3AB7-416C-B091-7D51EB065A9E}">
      <dsp:nvSpPr>
        <dsp:cNvPr id="0" name=""/>
        <dsp:cNvSpPr/>
      </dsp:nvSpPr>
      <dsp:spPr>
        <a:xfrm>
          <a:off x="2770779" y="492742"/>
          <a:ext cx="4974041" cy="4974041"/>
        </a:xfrm>
        <a:prstGeom prst="blockArc">
          <a:avLst>
            <a:gd name="adj1" fmla="val 6600000"/>
            <a:gd name="adj2" fmla="val 9000000"/>
            <a:gd name="adj3" fmla="val 3064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8D473B-6A90-4BA1-8D80-3BE88CF61C86}">
      <dsp:nvSpPr>
        <dsp:cNvPr id="0" name=""/>
        <dsp:cNvSpPr/>
      </dsp:nvSpPr>
      <dsp:spPr>
        <a:xfrm>
          <a:off x="2770779" y="492742"/>
          <a:ext cx="4974041" cy="4974041"/>
        </a:xfrm>
        <a:prstGeom prst="blockArc">
          <a:avLst>
            <a:gd name="adj1" fmla="val 4200000"/>
            <a:gd name="adj2" fmla="val 6600000"/>
            <a:gd name="adj3" fmla="val 3064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780627-04AA-4662-94FB-28D17375D7D8}">
      <dsp:nvSpPr>
        <dsp:cNvPr id="0" name=""/>
        <dsp:cNvSpPr/>
      </dsp:nvSpPr>
      <dsp:spPr>
        <a:xfrm>
          <a:off x="2770779" y="492742"/>
          <a:ext cx="4974041" cy="4974041"/>
        </a:xfrm>
        <a:prstGeom prst="blockArc">
          <a:avLst>
            <a:gd name="adj1" fmla="val 1800000"/>
            <a:gd name="adj2" fmla="val 4200000"/>
            <a:gd name="adj3" fmla="val 3064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2211C7-8122-48A7-9213-E681E2DD7C94}">
      <dsp:nvSpPr>
        <dsp:cNvPr id="0" name=""/>
        <dsp:cNvSpPr/>
      </dsp:nvSpPr>
      <dsp:spPr>
        <a:xfrm>
          <a:off x="2770779" y="492742"/>
          <a:ext cx="4974041" cy="4974041"/>
        </a:xfrm>
        <a:prstGeom prst="blockArc">
          <a:avLst>
            <a:gd name="adj1" fmla="val 21000000"/>
            <a:gd name="adj2" fmla="val 1800000"/>
            <a:gd name="adj3" fmla="val 3064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FB68C3-E090-4F91-BE6B-FD3C3A13214E}">
      <dsp:nvSpPr>
        <dsp:cNvPr id="0" name=""/>
        <dsp:cNvSpPr/>
      </dsp:nvSpPr>
      <dsp:spPr>
        <a:xfrm>
          <a:off x="2770779" y="492742"/>
          <a:ext cx="4974041" cy="4974041"/>
        </a:xfrm>
        <a:prstGeom prst="blockArc">
          <a:avLst>
            <a:gd name="adj1" fmla="val 18600000"/>
            <a:gd name="adj2" fmla="val 21000000"/>
            <a:gd name="adj3" fmla="val 3064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4849F0-1AEE-4CB0-8362-A0897147D010}">
      <dsp:nvSpPr>
        <dsp:cNvPr id="0" name=""/>
        <dsp:cNvSpPr/>
      </dsp:nvSpPr>
      <dsp:spPr>
        <a:xfrm>
          <a:off x="2770779" y="492742"/>
          <a:ext cx="4974041" cy="4974041"/>
        </a:xfrm>
        <a:prstGeom prst="blockArc">
          <a:avLst>
            <a:gd name="adj1" fmla="val 16200000"/>
            <a:gd name="adj2" fmla="val 18600000"/>
            <a:gd name="adj3" fmla="val 3064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0DF627-EC5B-4119-85B2-D11D87497B1E}">
      <dsp:nvSpPr>
        <dsp:cNvPr id="0" name=""/>
        <dsp:cNvSpPr/>
      </dsp:nvSpPr>
      <dsp:spPr>
        <a:xfrm>
          <a:off x="4167387" y="2223697"/>
          <a:ext cx="2180825" cy="151213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/>
            <a:t>CURRICULUM</a:t>
          </a:r>
        </a:p>
      </dsp:txBody>
      <dsp:txXfrm>
        <a:off x="4486761" y="2445143"/>
        <a:ext cx="1542077" cy="1069238"/>
      </dsp:txXfrm>
    </dsp:sp>
    <dsp:sp modelId="{554A7DEC-ABFA-4456-8580-8F887E0FCBF0}">
      <dsp:nvSpPr>
        <dsp:cNvPr id="0" name=""/>
        <dsp:cNvSpPr/>
      </dsp:nvSpPr>
      <dsp:spPr>
        <a:xfrm>
          <a:off x="4339018" y="-165502"/>
          <a:ext cx="1837562" cy="1392699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u="none" kern="1200" dirty="0"/>
            <a:t>Curriculum and Portfolio </a:t>
          </a:r>
          <a:r>
            <a:rPr lang="en-US" sz="1400" b="1" u="none" kern="1200" dirty="0" smtClean="0"/>
            <a:t>Alignment</a:t>
          </a:r>
          <a:endParaRPr lang="en-US" sz="1400" b="1" u="none" kern="1200" dirty="0"/>
        </a:p>
      </dsp:txBody>
      <dsp:txXfrm>
        <a:off x="4608123" y="38454"/>
        <a:ext cx="1299352" cy="984787"/>
      </dsp:txXfrm>
    </dsp:sp>
    <dsp:sp modelId="{17DF1F6E-D826-4597-96A8-7ADF06AC3C95}">
      <dsp:nvSpPr>
        <dsp:cNvPr id="0" name=""/>
        <dsp:cNvSpPr/>
      </dsp:nvSpPr>
      <dsp:spPr>
        <a:xfrm>
          <a:off x="5911854" y="433368"/>
          <a:ext cx="1840156" cy="1340833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u="none" kern="1200" dirty="0" smtClean="0"/>
            <a:t>Program </a:t>
          </a:r>
          <a:r>
            <a:rPr lang="en-US" sz="1400" b="1" u="none" kern="1200" dirty="0"/>
            <a:t>Design</a:t>
          </a:r>
        </a:p>
      </dsp:txBody>
      <dsp:txXfrm>
        <a:off x="6181339" y="629728"/>
        <a:ext cx="1301186" cy="948113"/>
      </dsp:txXfrm>
    </dsp:sp>
    <dsp:sp modelId="{9B88F2E0-24F4-4CDB-9CBF-91D597FF0D28}">
      <dsp:nvSpPr>
        <dsp:cNvPr id="0" name=""/>
        <dsp:cNvSpPr/>
      </dsp:nvSpPr>
      <dsp:spPr>
        <a:xfrm>
          <a:off x="6750729" y="1858163"/>
          <a:ext cx="1837562" cy="1392699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Program content and coverage</a:t>
          </a:r>
        </a:p>
      </dsp:txBody>
      <dsp:txXfrm>
        <a:off x="7019834" y="2062119"/>
        <a:ext cx="1299352" cy="984787"/>
      </dsp:txXfrm>
    </dsp:sp>
    <dsp:sp modelId="{F7B48FFF-3A52-4687-9753-0CA1C53DB127}">
      <dsp:nvSpPr>
        <dsp:cNvPr id="0" name=""/>
        <dsp:cNvSpPr/>
      </dsp:nvSpPr>
      <dsp:spPr>
        <a:xfrm>
          <a:off x="6459841" y="3507870"/>
          <a:ext cx="1837562" cy="1392699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Program Delivery</a:t>
          </a:r>
        </a:p>
      </dsp:txBody>
      <dsp:txXfrm>
        <a:off x="6728946" y="3711826"/>
        <a:ext cx="1299352" cy="984787"/>
      </dsp:txXfrm>
    </dsp:sp>
    <dsp:sp modelId="{8845C315-ABD9-4AA5-ADD1-0CC9B1D38D5F}">
      <dsp:nvSpPr>
        <dsp:cNvPr id="0" name=""/>
        <dsp:cNvSpPr/>
      </dsp:nvSpPr>
      <dsp:spPr>
        <a:xfrm>
          <a:off x="5176596" y="4584640"/>
          <a:ext cx="1837562" cy="1392699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Soft Skills Provision</a:t>
          </a:r>
        </a:p>
      </dsp:txBody>
      <dsp:txXfrm>
        <a:off x="5445701" y="4788596"/>
        <a:ext cx="1299352" cy="984787"/>
      </dsp:txXfrm>
    </dsp:sp>
    <dsp:sp modelId="{50C4A450-8C95-4BE0-A930-96E8DA370C58}">
      <dsp:nvSpPr>
        <dsp:cNvPr id="0" name=""/>
        <dsp:cNvSpPr/>
      </dsp:nvSpPr>
      <dsp:spPr>
        <a:xfrm>
          <a:off x="3501440" y="4584640"/>
          <a:ext cx="1837562" cy="1392699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Examination Assessment</a:t>
          </a:r>
        </a:p>
      </dsp:txBody>
      <dsp:txXfrm>
        <a:off x="3770545" y="4788596"/>
        <a:ext cx="1299352" cy="984787"/>
      </dsp:txXfrm>
    </dsp:sp>
    <dsp:sp modelId="{4A42DBB2-D085-4412-B2F8-D1E57F976B9B}">
      <dsp:nvSpPr>
        <dsp:cNvPr id="0" name=""/>
        <dsp:cNvSpPr/>
      </dsp:nvSpPr>
      <dsp:spPr>
        <a:xfrm>
          <a:off x="2218196" y="3507870"/>
          <a:ext cx="1837562" cy="1392699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Responsiveness to Corporate Needs</a:t>
          </a:r>
        </a:p>
      </dsp:txBody>
      <dsp:txXfrm>
        <a:off x="2487301" y="3711826"/>
        <a:ext cx="1299352" cy="984787"/>
      </dsp:txXfrm>
    </dsp:sp>
    <dsp:sp modelId="{81C4C008-53E0-46D2-9528-F3C4A89E2404}">
      <dsp:nvSpPr>
        <dsp:cNvPr id="0" name=""/>
        <dsp:cNvSpPr/>
      </dsp:nvSpPr>
      <dsp:spPr>
        <a:xfrm>
          <a:off x="1927308" y="1858163"/>
          <a:ext cx="1837562" cy="1392699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Indigenous and comparative material in course content</a:t>
          </a:r>
        </a:p>
      </dsp:txBody>
      <dsp:txXfrm>
        <a:off x="2196413" y="2062119"/>
        <a:ext cx="1299352" cy="984787"/>
      </dsp:txXfrm>
    </dsp:sp>
    <dsp:sp modelId="{82308586-D7BB-4FA3-ADDC-4E3F3F97CBFA}">
      <dsp:nvSpPr>
        <dsp:cNvPr id="0" name=""/>
        <dsp:cNvSpPr/>
      </dsp:nvSpPr>
      <dsp:spPr>
        <a:xfrm>
          <a:off x="2764886" y="407435"/>
          <a:ext cx="1837562" cy="1392699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Academic Honesty</a:t>
          </a:r>
        </a:p>
      </dsp:txBody>
      <dsp:txXfrm>
        <a:off x="3033991" y="611391"/>
        <a:ext cx="1299352" cy="9847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5760CE-2BD1-447E-ADE6-CBB979CA6E18}">
      <dsp:nvSpPr>
        <dsp:cNvPr id="0" name=""/>
        <dsp:cNvSpPr/>
      </dsp:nvSpPr>
      <dsp:spPr>
        <a:xfrm>
          <a:off x="2942769" y="583230"/>
          <a:ext cx="4756659" cy="4756659"/>
        </a:xfrm>
        <a:prstGeom prst="blockArc">
          <a:avLst>
            <a:gd name="adj1" fmla="val 13500000"/>
            <a:gd name="adj2" fmla="val 16200000"/>
            <a:gd name="adj3" fmla="val 3438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7D39C6-4BD1-4B20-BA24-17425DD74023}">
      <dsp:nvSpPr>
        <dsp:cNvPr id="0" name=""/>
        <dsp:cNvSpPr/>
      </dsp:nvSpPr>
      <dsp:spPr>
        <a:xfrm>
          <a:off x="2942769" y="583230"/>
          <a:ext cx="4756659" cy="4756659"/>
        </a:xfrm>
        <a:prstGeom prst="blockArc">
          <a:avLst>
            <a:gd name="adj1" fmla="val 10800000"/>
            <a:gd name="adj2" fmla="val 13500000"/>
            <a:gd name="adj3" fmla="val 3438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AD9D2F-F166-4540-8246-987ED7B7C518}">
      <dsp:nvSpPr>
        <dsp:cNvPr id="0" name=""/>
        <dsp:cNvSpPr/>
      </dsp:nvSpPr>
      <dsp:spPr>
        <a:xfrm>
          <a:off x="2942769" y="583230"/>
          <a:ext cx="4756659" cy="4756659"/>
        </a:xfrm>
        <a:prstGeom prst="blockArc">
          <a:avLst>
            <a:gd name="adj1" fmla="val 8100000"/>
            <a:gd name="adj2" fmla="val 10800000"/>
            <a:gd name="adj3" fmla="val 3438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1F833F-B459-44B7-A650-6CBCCBF5B2E0}">
      <dsp:nvSpPr>
        <dsp:cNvPr id="0" name=""/>
        <dsp:cNvSpPr/>
      </dsp:nvSpPr>
      <dsp:spPr>
        <a:xfrm>
          <a:off x="2942769" y="583230"/>
          <a:ext cx="4756659" cy="4756659"/>
        </a:xfrm>
        <a:prstGeom prst="blockArc">
          <a:avLst>
            <a:gd name="adj1" fmla="val 5400000"/>
            <a:gd name="adj2" fmla="val 8100000"/>
            <a:gd name="adj3" fmla="val 3438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7E9987-E9B5-410A-9487-8E8FA399FA74}">
      <dsp:nvSpPr>
        <dsp:cNvPr id="0" name=""/>
        <dsp:cNvSpPr/>
      </dsp:nvSpPr>
      <dsp:spPr>
        <a:xfrm>
          <a:off x="2942769" y="583230"/>
          <a:ext cx="4756659" cy="4756659"/>
        </a:xfrm>
        <a:prstGeom prst="blockArc">
          <a:avLst>
            <a:gd name="adj1" fmla="val 2700000"/>
            <a:gd name="adj2" fmla="val 5400000"/>
            <a:gd name="adj3" fmla="val 3438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B2AEF8-7A73-4C57-B4D6-CA5ACB69E7E7}">
      <dsp:nvSpPr>
        <dsp:cNvPr id="0" name=""/>
        <dsp:cNvSpPr/>
      </dsp:nvSpPr>
      <dsp:spPr>
        <a:xfrm>
          <a:off x="2942769" y="583230"/>
          <a:ext cx="4756659" cy="4756659"/>
        </a:xfrm>
        <a:prstGeom prst="blockArc">
          <a:avLst>
            <a:gd name="adj1" fmla="val 0"/>
            <a:gd name="adj2" fmla="val 2700000"/>
            <a:gd name="adj3" fmla="val 3438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588D2B-8B7A-477D-9A01-6EC5C4304E7B}">
      <dsp:nvSpPr>
        <dsp:cNvPr id="0" name=""/>
        <dsp:cNvSpPr/>
      </dsp:nvSpPr>
      <dsp:spPr>
        <a:xfrm>
          <a:off x="2942769" y="583230"/>
          <a:ext cx="4756659" cy="4756659"/>
        </a:xfrm>
        <a:prstGeom prst="blockArc">
          <a:avLst>
            <a:gd name="adj1" fmla="val 18900000"/>
            <a:gd name="adj2" fmla="val 0"/>
            <a:gd name="adj3" fmla="val 3438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4849F0-1AEE-4CB0-8362-A0897147D010}">
      <dsp:nvSpPr>
        <dsp:cNvPr id="0" name=""/>
        <dsp:cNvSpPr/>
      </dsp:nvSpPr>
      <dsp:spPr>
        <a:xfrm>
          <a:off x="2942769" y="583230"/>
          <a:ext cx="4756659" cy="4756659"/>
        </a:xfrm>
        <a:prstGeom prst="blockArc">
          <a:avLst>
            <a:gd name="adj1" fmla="val 16200000"/>
            <a:gd name="adj2" fmla="val 18900000"/>
            <a:gd name="adj3" fmla="val 3438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0DF627-EC5B-4119-85B2-D11D87497B1E}">
      <dsp:nvSpPr>
        <dsp:cNvPr id="0" name=""/>
        <dsp:cNvSpPr/>
      </dsp:nvSpPr>
      <dsp:spPr>
        <a:xfrm>
          <a:off x="4509837" y="2150298"/>
          <a:ext cx="1622524" cy="162252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/>
            <a:t>STUDENTS</a:t>
          </a:r>
        </a:p>
      </dsp:txBody>
      <dsp:txXfrm>
        <a:off x="4747450" y="2387911"/>
        <a:ext cx="1147298" cy="1147298"/>
      </dsp:txXfrm>
    </dsp:sp>
    <dsp:sp modelId="{554A7DEC-ABFA-4456-8580-8F887E0FCBF0}">
      <dsp:nvSpPr>
        <dsp:cNvPr id="0" name=""/>
        <dsp:cNvSpPr/>
      </dsp:nvSpPr>
      <dsp:spPr>
        <a:xfrm>
          <a:off x="4405307" y="-184763"/>
          <a:ext cx="1831583" cy="1617763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u="none" kern="1200" dirty="0"/>
            <a:t>Student Enrolment</a:t>
          </a:r>
        </a:p>
      </dsp:txBody>
      <dsp:txXfrm>
        <a:off x="4673536" y="52153"/>
        <a:ext cx="1295125" cy="1143931"/>
      </dsp:txXfrm>
    </dsp:sp>
    <dsp:sp modelId="{2B3C461B-6058-4EAC-9F21-8E9AE7B27082}">
      <dsp:nvSpPr>
        <dsp:cNvPr id="0" name=""/>
        <dsp:cNvSpPr/>
      </dsp:nvSpPr>
      <dsp:spPr>
        <a:xfrm>
          <a:off x="6261317" y="611139"/>
          <a:ext cx="1425205" cy="1395198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Average Success Percentage</a:t>
          </a:r>
        </a:p>
      </dsp:txBody>
      <dsp:txXfrm>
        <a:off x="6470033" y="815461"/>
        <a:ext cx="1007773" cy="986554"/>
      </dsp:txXfrm>
    </dsp:sp>
    <dsp:sp modelId="{B38C0F4B-D543-4848-BC7D-BBE89C39CBAE}">
      <dsp:nvSpPr>
        <dsp:cNvPr id="0" name=""/>
        <dsp:cNvSpPr/>
      </dsp:nvSpPr>
      <dsp:spPr>
        <a:xfrm>
          <a:off x="6945938" y="2263960"/>
          <a:ext cx="1425205" cy="1395198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Alumni Association</a:t>
          </a:r>
        </a:p>
      </dsp:txBody>
      <dsp:txXfrm>
        <a:off x="7154654" y="2468282"/>
        <a:ext cx="1007773" cy="986554"/>
      </dsp:txXfrm>
    </dsp:sp>
    <dsp:sp modelId="{8F72B475-63C8-4FDD-8166-1276B8EAB451}">
      <dsp:nvSpPr>
        <dsp:cNvPr id="0" name=""/>
        <dsp:cNvSpPr/>
      </dsp:nvSpPr>
      <dsp:spPr>
        <a:xfrm>
          <a:off x="6145412" y="3916782"/>
          <a:ext cx="1657015" cy="1395198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Personal Grooming and Interpersonal Skills</a:t>
          </a:r>
        </a:p>
      </dsp:txBody>
      <dsp:txXfrm>
        <a:off x="6388076" y="4121104"/>
        <a:ext cx="1171687" cy="986554"/>
      </dsp:txXfrm>
    </dsp:sp>
    <dsp:sp modelId="{D6457B8D-395D-4631-953F-6B98EEBFD57D}">
      <dsp:nvSpPr>
        <dsp:cNvPr id="0" name=""/>
        <dsp:cNvSpPr/>
      </dsp:nvSpPr>
      <dsp:spPr>
        <a:xfrm>
          <a:off x="4608496" y="4601403"/>
          <a:ext cx="1425205" cy="1395198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Scholarship and Financial Aid</a:t>
          </a:r>
        </a:p>
      </dsp:txBody>
      <dsp:txXfrm>
        <a:off x="4817212" y="4805725"/>
        <a:ext cx="1007773" cy="986554"/>
      </dsp:txXfrm>
    </dsp:sp>
    <dsp:sp modelId="{A2F12515-BA73-4E56-A668-E4B718D368BE}">
      <dsp:nvSpPr>
        <dsp:cNvPr id="0" name=""/>
        <dsp:cNvSpPr/>
      </dsp:nvSpPr>
      <dsp:spPr>
        <a:xfrm>
          <a:off x="2955674" y="3916782"/>
          <a:ext cx="1425205" cy="1395198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Counselling and Guidance</a:t>
          </a:r>
        </a:p>
      </dsp:txBody>
      <dsp:txXfrm>
        <a:off x="3164390" y="4121104"/>
        <a:ext cx="1007773" cy="986554"/>
      </dsp:txXfrm>
    </dsp:sp>
    <dsp:sp modelId="{4D804B43-3EFD-4F2A-BB02-D0C519CEA797}">
      <dsp:nvSpPr>
        <dsp:cNvPr id="0" name=""/>
        <dsp:cNvSpPr/>
      </dsp:nvSpPr>
      <dsp:spPr>
        <a:xfrm>
          <a:off x="2144455" y="2263960"/>
          <a:ext cx="1678402" cy="1395198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Student Progression and Individualized learning</a:t>
          </a:r>
        </a:p>
      </dsp:txBody>
      <dsp:txXfrm>
        <a:off x="2390251" y="2468282"/>
        <a:ext cx="1186810" cy="986554"/>
      </dsp:txXfrm>
    </dsp:sp>
    <dsp:sp modelId="{A880123C-868A-447B-8900-52CFD22ECAFE}">
      <dsp:nvSpPr>
        <dsp:cNvPr id="0" name=""/>
        <dsp:cNvSpPr/>
      </dsp:nvSpPr>
      <dsp:spPr>
        <a:xfrm>
          <a:off x="2831183" y="535616"/>
          <a:ext cx="1674188" cy="154624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Extracurricular and Co Curricular activities</a:t>
          </a:r>
        </a:p>
      </dsp:txBody>
      <dsp:txXfrm>
        <a:off x="3076362" y="762058"/>
        <a:ext cx="1183830" cy="10933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D10DC3-8945-4403-A4C8-2E87A1E035AD}">
      <dsp:nvSpPr>
        <dsp:cNvPr id="0" name=""/>
        <dsp:cNvSpPr/>
      </dsp:nvSpPr>
      <dsp:spPr>
        <a:xfrm>
          <a:off x="1009741" y="711993"/>
          <a:ext cx="5050372" cy="5050372"/>
        </a:xfrm>
        <a:prstGeom prst="blockArc">
          <a:avLst>
            <a:gd name="adj1" fmla="val 16858046"/>
            <a:gd name="adj2" fmla="val 18818998"/>
            <a:gd name="adj3" fmla="val 2311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F24BB9-914A-4DFC-9382-3D78EBCAD95C}">
      <dsp:nvSpPr>
        <dsp:cNvPr id="0" name=""/>
        <dsp:cNvSpPr/>
      </dsp:nvSpPr>
      <dsp:spPr>
        <a:xfrm>
          <a:off x="2732613" y="423180"/>
          <a:ext cx="5050372" cy="5050372"/>
        </a:xfrm>
        <a:prstGeom prst="blockArc">
          <a:avLst>
            <a:gd name="adj1" fmla="val 12600000"/>
            <a:gd name="adj2" fmla="val 14400000"/>
            <a:gd name="adj3" fmla="val 2311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9A97D0-8B4A-48AE-8C00-404FCBDCF55A}">
      <dsp:nvSpPr>
        <dsp:cNvPr id="0" name=""/>
        <dsp:cNvSpPr/>
      </dsp:nvSpPr>
      <dsp:spPr>
        <a:xfrm>
          <a:off x="2732613" y="423180"/>
          <a:ext cx="5050372" cy="5050372"/>
        </a:xfrm>
        <a:prstGeom prst="blockArc">
          <a:avLst>
            <a:gd name="adj1" fmla="val 10800000"/>
            <a:gd name="adj2" fmla="val 12600000"/>
            <a:gd name="adj3" fmla="val 2311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549A3C-0990-42C4-8FF5-108C6EC757A3}">
      <dsp:nvSpPr>
        <dsp:cNvPr id="0" name=""/>
        <dsp:cNvSpPr/>
      </dsp:nvSpPr>
      <dsp:spPr>
        <a:xfrm>
          <a:off x="2732613" y="423180"/>
          <a:ext cx="5050372" cy="5050372"/>
        </a:xfrm>
        <a:prstGeom prst="blockArc">
          <a:avLst>
            <a:gd name="adj1" fmla="val 9000000"/>
            <a:gd name="adj2" fmla="val 10800000"/>
            <a:gd name="adj3" fmla="val 2311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E61E59-B502-436F-A6DE-9848BAB66D58}">
      <dsp:nvSpPr>
        <dsp:cNvPr id="0" name=""/>
        <dsp:cNvSpPr/>
      </dsp:nvSpPr>
      <dsp:spPr>
        <a:xfrm>
          <a:off x="2732613" y="423180"/>
          <a:ext cx="5050372" cy="5050372"/>
        </a:xfrm>
        <a:prstGeom prst="blockArc">
          <a:avLst>
            <a:gd name="adj1" fmla="val 7200000"/>
            <a:gd name="adj2" fmla="val 9000000"/>
            <a:gd name="adj3" fmla="val 2311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EB75BD-237B-423A-A94D-7531E7845966}">
      <dsp:nvSpPr>
        <dsp:cNvPr id="0" name=""/>
        <dsp:cNvSpPr/>
      </dsp:nvSpPr>
      <dsp:spPr>
        <a:xfrm>
          <a:off x="854412" y="169645"/>
          <a:ext cx="5050372" cy="5050372"/>
        </a:xfrm>
        <a:prstGeom prst="blockArc">
          <a:avLst>
            <a:gd name="adj1" fmla="val 2444602"/>
            <a:gd name="adj2" fmla="val 4522534"/>
            <a:gd name="adj3" fmla="val 2311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B8F52B-097D-4FA5-B18C-4A2CEC9AF8BA}">
      <dsp:nvSpPr>
        <dsp:cNvPr id="0" name=""/>
        <dsp:cNvSpPr/>
      </dsp:nvSpPr>
      <dsp:spPr>
        <a:xfrm>
          <a:off x="4644261" y="178621"/>
          <a:ext cx="5050372" cy="5050372"/>
        </a:xfrm>
        <a:prstGeom prst="blockArc">
          <a:avLst>
            <a:gd name="adj1" fmla="val 6325162"/>
            <a:gd name="adj2" fmla="val 8371682"/>
            <a:gd name="adj3" fmla="val 2311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02EFD8-97FC-4C59-92BB-0F37451A26BE}">
      <dsp:nvSpPr>
        <dsp:cNvPr id="0" name=""/>
        <dsp:cNvSpPr/>
      </dsp:nvSpPr>
      <dsp:spPr>
        <a:xfrm>
          <a:off x="2732613" y="423180"/>
          <a:ext cx="5050372" cy="5050372"/>
        </a:xfrm>
        <a:prstGeom prst="blockArc">
          <a:avLst>
            <a:gd name="adj1" fmla="val 1800000"/>
            <a:gd name="adj2" fmla="val 3600000"/>
            <a:gd name="adj3" fmla="val 2311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5B9001-BF4F-4C28-A59A-EDE7CB4F41B1}">
      <dsp:nvSpPr>
        <dsp:cNvPr id="0" name=""/>
        <dsp:cNvSpPr/>
      </dsp:nvSpPr>
      <dsp:spPr>
        <a:xfrm>
          <a:off x="2732613" y="423180"/>
          <a:ext cx="5050372" cy="5050372"/>
        </a:xfrm>
        <a:prstGeom prst="blockArc">
          <a:avLst>
            <a:gd name="adj1" fmla="val 0"/>
            <a:gd name="adj2" fmla="val 1800000"/>
            <a:gd name="adj3" fmla="val 2311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BC7D17-D7C9-4E55-BC2F-9069CB0C3DC3}">
      <dsp:nvSpPr>
        <dsp:cNvPr id="0" name=""/>
        <dsp:cNvSpPr/>
      </dsp:nvSpPr>
      <dsp:spPr>
        <a:xfrm>
          <a:off x="2732613" y="423180"/>
          <a:ext cx="5050372" cy="5050372"/>
        </a:xfrm>
        <a:prstGeom prst="blockArc">
          <a:avLst>
            <a:gd name="adj1" fmla="val 19800000"/>
            <a:gd name="adj2" fmla="val 0"/>
            <a:gd name="adj3" fmla="val 2311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76704F-4ABB-4AF0-897E-C0490B7C0367}">
      <dsp:nvSpPr>
        <dsp:cNvPr id="0" name=""/>
        <dsp:cNvSpPr/>
      </dsp:nvSpPr>
      <dsp:spPr>
        <a:xfrm>
          <a:off x="2732613" y="423180"/>
          <a:ext cx="5050372" cy="5050372"/>
        </a:xfrm>
        <a:prstGeom prst="blockArc">
          <a:avLst>
            <a:gd name="adj1" fmla="val 18000000"/>
            <a:gd name="adj2" fmla="val 19800000"/>
            <a:gd name="adj3" fmla="val 2311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4849F0-1AEE-4CB0-8362-A0897147D010}">
      <dsp:nvSpPr>
        <dsp:cNvPr id="0" name=""/>
        <dsp:cNvSpPr/>
      </dsp:nvSpPr>
      <dsp:spPr>
        <a:xfrm>
          <a:off x="4455485" y="711993"/>
          <a:ext cx="5050372" cy="5050372"/>
        </a:xfrm>
        <a:prstGeom prst="blockArc">
          <a:avLst>
            <a:gd name="adj1" fmla="val 13581002"/>
            <a:gd name="adj2" fmla="val 15541954"/>
            <a:gd name="adj3" fmla="val 2311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0DF627-EC5B-4119-85B2-D11D87497B1E}">
      <dsp:nvSpPr>
        <dsp:cNvPr id="0" name=""/>
        <dsp:cNvSpPr/>
      </dsp:nvSpPr>
      <dsp:spPr>
        <a:xfrm>
          <a:off x="4347692" y="2369443"/>
          <a:ext cx="1820214" cy="115784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/>
            <a:t>FACULTY</a:t>
          </a:r>
        </a:p>
      </dsp:txBody>
      <dsp:txXfrm>
        <a:off x="4614256" y="2539005"/>
        <a:ext cx="1287086" cy="818721"/>
      </dsp:txXfrm>
    </dsp:sp>
    <dsp:sp modelId="{554A7DEC-ABFA-4456-8580-8F887E0FCBF0}">
      <dsp:nvSpPr>
        <dsp:cNvPr id="0" name=""/>
        <dsp:cNvSpPr/>
      </dsp:nvSpPr>
      <dsp:spPr>
        <a:xfrm>
          <a:off x="3754536" y="814042"/>
          <a:ext cx="3006527" cy="123420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Adequacy of Faculty</a:t>
          </a:r>
          <a:endParaRPr lang="en-US" sz="1200" b="1" u="none" kern="1200" dirty="0"/>
        </a:p>
      </dsp:txBody>
      <dsp:txXfrm>
        <a:off x="4194832" y="994786"/>
        <a:ext cx="2125935" cy="872712"/>
      </dsp:txXfrm>
    </dsp:sp>
    <dsp:sp modelId="{ED6015D1-6F04-401D-A015-155E66B6782B}">
      <dsp:nvSpPr>
        <dsp:cNvPr id="0" name=""/>
        <dsp:cNvSpPr/>
      </dsp:nvSpPr>
      <dsp:spPr>
        <a:xfrm>
          <a:off x="5336073" y="254554"/>
          <a:ext cx="2339460" cy="106441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Qualification</a:t>
          </a:r>
        </a:p>
      </dsp:txBody>
      <dsp:txXfrm>
        <a:off x="5678679" y="410433"/>
        <a:ext cx="1654248" cy="752652"/>
      </dsp:txXfrm>
    </dsp:sp>
    <dsp:sp modelId="{24E2B78F-E0AD-46F2-91ED-FBF2C798BE32}">
      <dsp:nvSpPr>
        <dsp:cNvPr id="0" name=""/>
        <dsp:cNvSpPr/>
      </dsp:nvSpPr>
      <dsp:spPr>
        <a:xfrm>
          <a:off x="6249676" y="1168156"/>
          <a:ext cx="2339460" cy="106441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Faculty Planning</a:t>
          </a:r>
        </a:p>
      </dsp:txBody>
      <dsp:txXfrm>
        <a:off x="6592282" y="1324035"/>
        <a:ext cx="1654248" cy="752652"/>
      </dsp:txXfrm>
    </dsp:sp>
    <dsp:sp modelId="{321017F3-5434-427A-A04F-917670C05408}">
      <dsp:nvSpPr>
        <dsp:cNvPr id="0" name=""/>
        <dsp:cNvSpPr/>
      </dsp:nvSpPr>
      <dsp:spPr>
        <a:xfrm>
          <a:off x="6584078" y="2416161"/>
          <a:ext cx="2339460" cy="106441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Faculty Recruitment</a:t>
          </a:r>
        </a:p>
      </dsp:txBody>
      <dsp:txXfrm>
        <a:off x="6926684" y="2572040"/>
        <a:ext cx="1654248" cy="752652"/>
      </dsp:txXfrm>
    </dsp:sp>
    <dsp:sp modelId="{B5F65560-5D12-4104-947D-F9B40AA5BC89}">
      <dsp:nvSpPr>
        <dsp:cNvPr id="0" name=""/>
        <dsp:cNvSpPr/>
      </dsp:nvSpPr>
      <dsp:spPr>
        <a:xfrm>
          <a:off x="6249676" y="3664165"/>
          <a:ext cx="2339460" cy="106441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Future Plans for Faculty Development</a:t>
          </a:r>
        </a:p>
      </dsp:txBody>
      <dsp:txXfrm>
        <a:off x="6592282" y="3820044"/>
        <a:ext cx="1654248" cy="752652"/>
      </dsp:txXfrm>
    </dsp:sp>
    <dsp:sp modelId="{8641E576-34C9-4D7C-B5EC-8FF6C018A76E}">
      <dsp:nvSpPr>
        <dsp:cNvPr id="0" name=""/>
        <dsp:cNvSpPr/>
      </dsp:nvSpPr>
      <dsp:spPr>
        <a:xfrm>
          <a:off x="5336073" y="4577767"/>
          <a:ext cx="2339460" cy="106441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Faculty Role in Decision Making</a:t>
          </a:r>
        </a:p>
      </dsp:txBody>
      <dsp:txXfrm>
        <a:off x="5678679" y="4733646"/>
        <a:ext cx="1654248" cy="752652"/>
      </dsp:txXfrm>
    </dsp:sp>
    <dsp:sp modelId="{392E5832-F244-4095-8C01-4DB687C8EAAD}">
      <dsp:nvSpPr>
        <dsp:cNvPr id="0" name=""/>
        <dsp:cNvSpPr/>
      </dsp:nvSpPr>
      <dsp:spPr>
        <a:xfrm>
          <a:off x="4100945" y="3791700"/>
          <a:ext cx="2339460" cy="106441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Faculty Consulting</a:t>
          </a:r>
        </a:p>
      </dsp:txBody>
      <dsp:txXfrm>
        <a:off x="4443551" y="3947579"/>
        <a:ext cx="1654248" cy="752652"/>
      </dsp:txXfrm>
    </dsp:sp>
    <dsp:sp modelId="{53C34091-813D-408E-83F2-62D2C32D4467}">
      <dsp:nvSpPr>
        <dsp:cNvPr id="0" name=""/>
        <dsp:cNvSpPr/>
      </dsp:nvSpPr>
      <dsp:spPr>
        <a:xfrm>
          <a:off x="2840065" y="4577767"/>
          <a:ext cx="2339460" cy="106441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Faculty Evaluation and Assessment</a:t>
          </a:r>
        </a:p>
      </dsp:txBody>
      <dsp:txXfrm>
        <a:off x="3182671" y="4733646"/>
        <a:ext cx="1654248" cy="752652"/>
      </dsp:txXfrm>
    </dsp:sp>
    <dsp:sp modelId="{D2D9E6F6-54FC-473C-ACE8-DDD48C1275A5}">
      <dsp:nvSpPr>
        <dsp:cNvPr id="0" name=""/>
        <dsp:cNvSpPr/>
      </dsp:nvSpPr>
      <dsp:spPr>
        <a:xfrm>
          <a:off x="1926462" y="3664165"/>
          <a:ext cx="2339460" cy="106441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Faculty Stability and Turnover</a:t>
          </a:r>
        </a:p>
      </dsp:txBody>
      <dsp:txXfrm>
        <a:off x="2269068" y="3820044"/>
        <a:ext cx="1654248" cy="752652"/>
      </dsp:txXfrm>
    </dsp:sp>
    <dsp:sp modelId="{5CC38081-4B89-439A-8588-3B576194BAB4}">
      <dsp:nvSpPr>
        <dsp:cNvPr id="0" name=""/>
        <dsp:cNvSpPr/>
      </dsp:nvSpPr>
      <dsp:spPr>
        <a:xfrm>
          <a:off x="1592061" y="2416161"/>
          <a:ext cx="2339460" cy="106441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Faculty participation in external academic and professional org</a:t>
          </a:r>
        </a:p>
      </dsp:txBody>
      <dsp:txXfrm>
        <a:off x="1934667" y="2572040"/>
        <a:ext cx="1654248" cy="752652"/>
      </dsp:txXfrm>
    </dsp:sp>
    <dsp:sp modelId="{CA283F7E-601C-4245-863E-165350F61DE0}">
      <dsp:nvSpPr>
        <dsp:cNvPr id="0" name=""/>
        <dsp:cNvSpPr/>
      </dsp:nvSpPr>
      <dsp:spPr>
        <a:xfrm>
          <a:off x="1926462" y="1168156"/>
          <a:ext cx="2339460" cy="106441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Faculty exposure to corporate world and social org</a:t>
          </a:r>
        </a:p>
      </dsp:txBody>
      <dsp:txXfrm>
        <a:off x="2269068" y="1324035"/>
        <a:ext cx="1654248" cy="752652"/>
      </dsp:txXfrm>
    </dsp:sp>
    <dsp:sp modelId="{FF25CEFE-87AC-436F-8E5A-D278196DFC19}">
      <dsp:nvSpPr>
        <dsp:cNvPr id="0" name=""/>
        <dsp:cNvSpPr/>
      </dsp:nvSpPr>
      <dsp:spPr>
        <a:xfrm>
          <a:off x="2840065" y="254554"/>
          <a:ext cx="2339460" cy="106441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International exposure</a:t>
          </a:r>
        </a:p>
      </dsp:txBody>
      <dsp:txXfrm>
        <a:off x="3182671" y="410433"/>
        <a:ext cx="1654248" cy="75265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EE63E9-A64B-4B6C-B44A-582FDAEFCBDF}">
      <dsp:nvSpPr>
        <dsp:cNvPr id="0" name=""/>
        <dsp:cNvSpPr/>
      </dsp:nvSpPr>
      <dsp:spPr>
        <a:xfrm>
          <a:off x="2879470" y="584258"/>
          <a:ext cx="4756659" cy="4756659"/>
        </a:xfrm>
        <a:prstGeom prst="blockArc">
          <a:avLst>
            <a:gd name="adj1" fmla="val 13500000"/>
            <a:gd name="adj2" fmla="val 16200000"/>
            <a:gd name="adj3" fmla="val 3438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A81C34-38A6-4A16-9C7C-4423927718DB}">
      <dsp:nvSpPr>
        <dsp:cNvPr id="0" name=""/>
        <dsp:cNvSpPr/>
      </dsp:nvSpPr>
      <dsp:spPr>
        <a:xfrm>
          <a:off x="2879470" y="584258"/>
          <a:ext cx="4756659" cy="4756659"/>
        </a:xfrm>
        <a:prstGeom prst="blockArc">
          <a:avLst>
            <a:gd name="adj1" fmla="val 10800000"/>
            <a:gd name="adj2" fmla="val 13500000"/>
            <a:gd name="adj3" fmla="val 3438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FED84C-9438-4933-9DFE-448AF64C3A3D}">
      <dsp:nvSpPr>
        <dsp:cNvPr id="0" name=""/>
        <dsp:cNvSpPr/>
      </dsp:nvSpPr>
      <dsp:spPr>
        <a:xfrm>
          <a:off x="2879470" y="584258"/>
          <a:ext cx="4756659" cy="4756659"/>
        </a:xfrm>
        <a:prstGeom prst="blockArc">
          <a:avLst>
            <a:gd name="adj1" fmla="val 8100000"/>
            <a:gd name="adj2" fmla="val 10800000"/>
            <a:gd name="adj3" fmla="val 3438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0FA78A-97B1-4DD5-9F32-B5736F50405C}">
      <dsp:nvSpPr>
        <dsp:cNvPr id="0" name=""/>
        <dsp:cNvSpPr/>
      </dsp:nvSpPr>
      <dsp:spPr>
        <a:xfrm>
          <a:off x="2879470" y="584258"/>
          <a:ext cx="4756659" cy="4756659"/>
        </a:xfrm>
        <a:prstGeom prst="blockArc">
          <a:avLst>
            <a:gd name="adj1" fmla="val 5400000"/>
            <a:gd name="adj2" fmla="val 8100000"/>
            <a:gd name="adj3" fmla="val 3438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E62F37-6522-4D2E-AFBC-3AAE31AB4F84}">
      <dsp:nvSpPr>
        <dsp:cNvPr id="0" name=""/>
        <dsp:cNvSpPr/>
      </dsp:nvSpPr>
      <dsp:spPr>
        <a:xfrm>
          <a:off x="2879470" y="584258"/>
          <a:ext cx="4756659" cy="4756659"/>
        </a:xfrm>
        <a:prstGeom prst="blockArc">
          <a:avLst>
            <a:gd name="adj1" fmla="val 2700000"/>
            <a:gd name="adj2" fmla="val 5400000"/>
            <a:gd name="adj3" fmla="val 3438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D17C0C-A3CD-400A-B87F-A42FA45BC18F}">
      <dsp:nvSpPr>
        <dsp:cNvPr id="0" name=""/>
        <dsp:cNvSpPr/>
      </dsp:nvSpPr>
      <dsp:spPr>
        <a:xfrm>
          <a:off x="2879470" y="584258"/>
          <a:ext cx="4756659" cy="4756659"/>
        </a:xfrm>
        <a:prstGeom prst="blockArc">
          <a:avLst>
            <a:gd name="adj1" fmla="val 0"/>
            <a:gd name="adj2" fmla="val 2700000"/>
            <a:gd name="adj3" fmla="val 3438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63E58A-1B6C-4FC3-A9BE-01105A1D1586}">
      <dsp:nvSpPr>
        <dsp:cNvPr id="0" name=""/>
        <dsp:cNvSpPr/>
      </dsp:nvSpPr>
      <dsp:spPr>
        <a:xfrm>
          <a:off x="2879470" y="584258"/>
          <a:ext cx="4756659" cy="4756659"/>
        </a:xfrm>
        <a:prstGeom prst="blockArc">
          <a:avLst>
            <a:gd name="adj1" fmla="val 18900000"/>
            <a:gd name="adj2" fmla="val 0"/>
            <a:gd name="adj3" fmla="val 3438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4849F0-1AEE-4CB0-8362-A0897147D010}">
      <dsp:nvSpPr>
        <dsp:cNvPr id="0" name=""/>
        <dsp:cNvSpPr/>
      </dsp:nvSpPr>
      <dsp:spPr>
        <a:xfrm>
          <a:off x="2879470" y="584258"/>
          <a:ext cx="4756659" cy="4756659"/>
        </a:xfrm>
        <a:prstGeom prst="blockArc">
          <a:avLst>
            <a:gd name="adj1" fmla="val 16200000"/>
            <a:gd name="adj2" fmla="val 18900000"/>
            <a:gd name="adj3" fmla="val 3438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0DF627-EC5B-4119-85B2-D11D87497B1E}">
      <dsp:nvSpPr>
        <dsp:cNvPr id="0" name=""/>
        <dsp:cNvSpPr/>
      </dsp:nvSpPr>
      <dsp:spPr>
        <a:xfrm>
          <a:off x="4038602" y="2151325"/>
          <a:ext cx="2438394" cy="162252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RESEARCH &amp; DEVELOPMENT</a:t>
          </a:r>
          <a:endParaRPr lang="en-US" sz="2000" b="1" kern="1200" dirty="0"/>
        </a:p>
      </dsp:txBody>
      <dsp:txXfrm>
        <a:off x="4395697" y="2388938"/>
        <a:ext cx="1724204" cy="1147298"/>
      </dsp:txXfrm>
    </dsp:sp>
    <dsp:sp modelId="{554A7DEC-ABFA-4456-8580-8F887E0FCBF0}">
      <dsp:nvSpPr>
        <dsp:cNvPr id="0" name=""/>
        <dsp:cNvSpPr/>
      </dsp:nvSpPr>
      <dsp:spPr>
        <a:xfrm>
          <a:off x="4242702" y="-198671"/>
          <a:ext cx="2030194" cy="164763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Distinctive Expertise in research</a:t>
          </a:r>
          <a:endParaRPr lang="en-US" sz="1400" b="1" u="none" kern="1200" dirty="0"/>
        </a:p>
      </dsp:txBody>
      <dsp:txXfrm>
        <a:off x="4540017" y="42619"/>
        <a:ext cx="1435564" cy="1165054"/>
      </dsp:txXfrm>
    </dsp:sp>
    <dsp:sp modelId="{C5F448B4-0384-4DDA-9EC2-D9122D72EDE6}">
      <dsp:nvSpPr>
        <dsp:cNvPr id="0" name=""/>
        <dsp:cNvSpPr/>
      </dsp:nvSpPr>
      <dsp:spPr>
        <a:xfrm>
          <a:off x="6120746" y="599287"/>
          <a:ext cx="1579749" cy="1420958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/>
            <a:t>Quality of research output</a:t>
          </a:r>
        </a:p>
      </dsp:txBody>
      <dsp:txXfrm>
        <a:off x="6352095" y="807381"/>
        <a:ext cx="1117051" cy="1004770"/>
      </dsp:txXfrm>
    </dsp:sp>
    <dsp:sp modelId="{DE1D0323-B57A-476B-A22B-7E3F80D138EA}">
      <dsp:nvSpPr>
        <dsp:cNvPr id="0" name=""/>
        <dsp:cNvSpPr/>
      </dsp:nvSpPr>
      <dsp:spPr>
        <a:xfrm>
          <a:off x="6805367" y="2252109"/>
          <a:ext cx="1579749" cy="1420958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/>
            <a:t>Sufficiency of Time devoted to research</a:t>
          </a:r>
        </a:p>
      </dsp:txBody>
      <dsp:txXfrm>
        <a:off x="7036716" y="2460203"/>
        <a:ext cx="1117051" cy="1004770"/>
      </dsp:txXfrm>
    </dsp:sp>
    <dsp:sp modelId="{296DF4AA-A111-4EC0-A0A9-19DD163CF208}">
      <dsp:nvSpPr>
        <dsp:cNvPr id="0" name=""/>
        <dsp:cNvSpPr/>
      </dsp:nvSpPr>
      <dsp:spPr>
        <a:xfrm>
          <a:off x="6120746" y="3904930"/>
          <a:ext cx="1579749" cy="1420958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/>
            <a:t>Adequacy of funding for Research</a:t>
          </a:r>
        </a:p>
      </dsp:txBody>
      <dsp:txXfrm>
        <a:off x="6352095" y="4113024"/>
        <a:ext cx="1117051" cy="1004770"/>
      </dsp:txXfrm>
    </dsp:sp>
    <dsp:sp modelId="{39A3BA14-7AEC-4CD7-811A-C87E6C1393DC}">
      <dsp:nvSpPr>
        <dsp:cNvPr id="0" name=""/>
        <dsp:cNvSpPr/>
      </dsp:nvSpPr>
      <dsp:spPr>
        <a:xfrm>
          <a:off x="4467925" y="4589551"/>
          <a:ext cx="1579749" cy="1420958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/>
            <a:t>Innovative development</a:t>
          </a:r>
        </a:p>
      </dsp:txBody>
      <dsp:txXfrm>
        <a:off x="4699274" y="4797645"/>
        <a:ext cx="1117051" cy="1004770"/>
      </dsp:txXfrm>
    </dsp:sp>
    <dsp:sp modelId="{06B701C1-C8BF-443C-833C-6ED0760E2300}">
      <dsp:nvSpPr>
        <dsp:cNvPr id="0" name=""/>
        <dsp:cNvSpPr/>
      </dsp:nvSpPr>
      <dsp:spPr>
        <a:xfrm>
          <a:off x="2815103" y="3904930"/>
          <a:ext cx="1579749" cy="1420958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err="1"/>
            <a:t>Contibution</a:t>
          </a:r>
          <a:r>
            <a:rPr lang="en-US" sz="1500" b="1" kern="1200" dirty="0"/>
            <a:t> of R&amp;D to Courses and Programs</a:t>
          </a:r>
        </a:p>
      </dsp:txBody>
      <dsp:txXfrm>
        <a:off x="3046452" y="4113024"/>
        <a:ext cx="1117051" cy="1004770"/>
      </dsp:txXfrm>
    </dsp:sp>
    <dsp:sp modelId="{76FCC067-D150-4FA3-A3E7-44C2E6314C79}">
      <dsp:nvSpPr>
        <dsp:cNvPr id="0" name=""/>
        <dsp:cNvSpPr/>
      </dsp:nvSpPr>
      <dsp:spPr>
        <a:xfrm>
          <a:off x="2130482" y="2252109"/>
          <a:ext cx="1579749" cy="1420958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/>
            <a:t>Contribution of R&amp;D to Faculty Development</a:t>
          </a:r>
        </a:p>
      </dsp:txBody>
      <dsp:txXfrm>
        <a:off x="2361831" y="2460203"/>
        <a:ext cx="1117051" cy="1004770"/>
      </dsp:txXfrm>
    </dsp:sp>
    <dsp:sp modelId="{941E51E4-07DA-4402-9F3C-5139A219E1BC}">
      <dsp:nvSpPr>
        <dsp:cNvPr id="0" name=""/>
        <dsp:cNvSpPr/>
      </dsp:nvSpPr>
      <dsp:spPr>
        <a:xfrm>
          <a:off x="2815103" y="599287"/>
          <a:ext cx="1579749" cy="1420958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/>
            <a:t>Contribution of Consultancy to Faculty Development</a:t>
          </a:r>
        </a:p>
      </dsp:txBody>
      <dsp:txXfrm>
        <a:off x="3046452" y="807381"/>
        <a:ext cx="1117051" cy="100477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88A39E-1048-40C2-9A89-1369A952772C}">
      <dsp:nvSpPr>
        <dsp:cNvPr id="0" name=""/>
        <dsp:cNvSpPr/>
      </dsp:nvSpPr>
      <dsp:spPr>
        <a:xfrm>
          <a:off x="2867771" y="779407"/>
          <a:ext cx="4780057" cy="4780057"/>
        </a:xfrm>
        <a:prstGeom prst="blockArc">
          <a:avLst>
            <a:gd name="adj1" fmla="val 11880000"/>
            <a:gd name="adj2" fmla="val 16200000"/>
            <a:gd name="adj3" fmla="val 464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1C7CB0-9B95-494C-86D4-74F640989C24}">
      <dsp:nvSpPr>
        <dsp:cNvPr id="0" name=""/>
        <dsp:cNvSpPr/>
      </dsp:nvSpPr>
      <dsp:spPr>
        <a:xfrm>
          <a:off x="2867771" y="779407"/>
          <a:ext cx="4780057" cy="4780057"/>
        </a:xfrm>
        <a:prstGeom prst="blockArc">
          <a:avLst>
            <a:gd name="adj1" fmla="val 7560000"/>
            <a:gd name="adj2" fmla="val 11880000"/>
            <a:gd name="adj3" fmla="val 464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B9DF1D-75D2-4EED-A1D0-713E5CA5E7EF}">
      <dsp:nvSpPr>
        <dsp:cNvPr id="0" name=""/>
        <dsp:cNvSpPr/>
      </dsp:nvSpPr>
      <dsp:spPr>
        <a:xfrm>
          <a:off x="2867771" y="779407"/>
          <a:ext cx="4780057" cy="4780057"/>
        </a:xfrm>
        <a:prstGeom prst="blockArc">
          <a:avLst>
            <a:gd name="adj1" fmla="val 3240000"/>
            <a:gd name="adj2" fmla="val 7560000"/>
            <a:gd name="adj3" fmla="val 464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867951-EECB-436D-A813-CA1535293CAE}">
      <dsp:nvSpPr>
        <dsp:cNvPr id="0" name=""/>
        <dsp:cNvSpPr/>
      </dsp:nvSpPr>
      <dsp:spPr>
        <a:xfrm>
          <a:off x="2867771" y="779407"/>
          <a:ext cx="4780057" cy="4780057"/>
        </a:xfrm>
        <a:prstGeom prst="blockArc">
          <a:avLst>
            <a:gd name="adj1" fmla="val 20520000"/>
            <a:gd name="adj2" fmla="val 3240000"/>
            <a:gd name="adj3" fmla="val 464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4849F0-1AEE-4CB0-8362-A0897147D010}">
      <dsp:nvSpPr>
        <dsp:cNvPr id="0" name=""/>
        <dsp:cNvSpPr/>
      </dsp:nvSpPr>
      <dsp:spPr>
        <a:xfrm>
          <a:off x="2867771" y="779407"/>
          <a:ext cx="4780057" cy="4780057"/>
        </a:xfrm>
        <a:prstGeom prst="blockArc">
          <a:avLst>
            <a:gd name="adj1" fmla="val 16200000"/>
            <a:gd name="adj2" fmla="val 20520000"/>
            <a:gd name="adj3" fmla="val 464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0DF627-EC5B-4119-85B2-D11D87497B1E}">
      <dsp:nvSpPr>
        <dsp:cNvPr id="0" name=""/>
        <dsp:cNvSpPr/>
      </dsp:nvSpPr>
      <dsp:spPr>
        <a:xfrm>
          <a:off x="3948449" y="2069354"/>
          <a:ext cx="2618700" cy="2200163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/>
            <a:t>SOCIAL RESPONSIBILITY</a:t>
          </a:r>
        </a:p>
      </dsp:txBody>
      <dsp:txXfrm>
        <a:off x="4331949" y="2391560"/>
        <a:ext cx="1851700" cy="1555751"/>
      </dsp:txXfrm>
    </dsp:sp>
    <dsp:sp modelId="{554A7DEC-ABFA-4456-8580-8F887E0FCBF0}">
      <dsp:nvSpPr>
        <dsp:cNvPr id="0" name=""/>
        <dsp:cNvSpPr/>
      </dsp:nvSpPr>
      <dsp:spPr>
        <a:xfrm>
          <a:off x="4268168" y="-58044"/>
          <a:ext cx="1979262" cy="1785793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Code of Moral Principals and Ethics </a:t>
          </a:r>
          <a:endParaRPr lang="en-US" sz="1400" b="1" u="none" kern="1200" dirty="0"/>
        </a:p>
      </dsp:txBody>
      <dsp:txXfrm>
        <a:off x="4558024" y="203479"/>
        <a:ext cx="1399550" cy="1262747"/>
      </dsp:txXfrm>
    </dsp:sp>
    <dsp:sp modelId="{4321FB91-B099-415B-B298-B4802B13E2FA}">
      <dsp:nvSpPr>
        <dsp:cNvPr id="0" name=""/>
        <dsp:cNvSpPr/>
      </dsp:nvSpPr>
      <dsp:spPr>
        <a:xfrm>
          <a:off x="6708064" y="1677953"/>
          <a:ext cx="1540114" cy="154011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Development of communities/ Participation in community service</a:t>
          </a:r>
        </a:p>
      </dsp:txBody>
      <dsp:txXfrm>
        <a:off x="6933608" y="1903497"/>
        <a:ext cx="1089026" cy="1089026"/>
      </dsp:txXfrm>
    </dsp:sp>
    <dsp:sp modelId="{8D27F222-26C6-4495-8061-1BFD49ED7AD8}">
      <dsp:nvSpPr>
        <dsp:cNvPr id="0" name=""/>
        <dsp:cNvSpPr/>
      </dsp:nvSpPr>
      <dsp:spPr>
        <a:xfrm>
          <a:off x="5765637" y="4288098"/>
          <a:ext cx="1728793" cy="154011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Formal relationship with social sector organization</a:t>
          </a:r>
          <a:r>
            <a:rPr lang="en-US" sz="1400" b="1" kern="1200" dirty="0" smtClean="0"/>
            <a:t>/ </a:t>
          </a:r>
          <a:r>
            <a:rPr lang="en-US" sz="1400" b="1" kern="1200" dirty="0" err="1" smtClean="0"/>
            <a:t>insitutitons</a:t>
          </a:r>
          <a:endParaRPr lang="en-US" sz="1400" b="1" kern="1200" dirty="0"/>
        </a:p>
      </dsp:txBody>
      <dsp:txXfrm>
        <a:off x="6018813" y="4513642"/>
        <a:ext cx="1222441" cy="1089026"/>
      </dsp:txXfrm>
    </dsp:sp>
    <dsp:sp modelId="{3824615C-F3FF-4C0C-8A5B-75451FA720C2}">
      <dsp:nvSpPr>
        <dsp:cNvPr id="0" name=""/>
        <dsp:cNvSpPr/>
      </dsp:nvSpPr>
      <dsp:spPr>
        <a:xfrm>
          <a:off x="3115508" y="4288098"/>
          <a:ext cx="1540114" cy="154011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Impact to Society</a:t>
          </a:r>
        </a:p>
      </dsp:txBody>
      <dsp:txXfrm>
        <a:off x="3341052" y="4513642"/>
        <a:ext cx="1089026" cy="1089026"/>
      </dsp:txXfrm>
    </dsp:sp>
    <dsp:sp modelId="{94529249-FAD6-4B48-964E-8F7983F3A2B9}">
      <dsp:nvSpPr>
        <dsp:cNvPr id="0" name=""/>
        <dsp:cNvSpPr/>
      </dsp:nvSpPr>
      <dsp:spPr>
        <a:xfrm>
          <a:off x="2267420" y="1677953"/>
          <a:ext cx="1540114" cy="154011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Development and protection of internal community</a:t>
          </a:r>
        </a:p>
      </dsp:txBody>
      <dsp:txXfrm>
        <a:off x="2492964" y="1903497"/>
        <a:ext cx="1089026" cy="108902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12AC24-28DF-46F5-B913-61A8DE67156C}">
      <dsp:nvSpPr>
        <dsp:cNvPr id="0" name=""/>
        <dsp:cNvSpPr/>
      </dsp:nvSpPr>
      <dsp:spPr>
        <a:xfrm>
          <a:off x="3064776" y="714387"/>
          <a:ext cx="4495869" cy="4495869"/>
        </a:xfrm>
        <a:prstGeom prst="blockArc">
          <a:avLst>
            <a:gd name="adj1" fmla="val 12600000"/>
            <a:gd name="adj2" fmla="val 16200000"/>
            <a:gd name="adj3" fmla="val 453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AE884B-422D-4898-940F-2BD92B2EAB88}">
      <dsp:nvSpPr>
        <dsp:cNvPr id="0" name=""/>
        <dsp:cNvSpPr/>
      </dsp:nvSpPr>
      <dsp:spPr>
        <a:xfrm>
          <a:off x="3064776" y="714387"/>
          <a:ext cx="4495869" cy="4495869"/>
        </a:xfrm>
        <a:prstGeom prst="blockArc">
          <a:avLst>
            <a:gd name="adj1" fmla="val 9000000"/>
            <a:gd name="adj2" fmla="val 12600000"/>
            <a:gd name="adj3" fmla="val 453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E0EBB0-4ED4-432A-8962-6129EC41F570}">
      <dsp:nvSpPr>
        <dsp:cNvPr id="0" name=""/>
        <dsp:cNvSpPr/>
      </dsp:nvSpPr>
      <dsp:spPr>
        <a:xfrm>
          <a:off x="3064776" y="714387"/>
          <a:ext cx="4495869" cy="4495869"/>
        </a:xfrm>
        <a:prstGeom prst="blockArc">
          <a:avLst>
            <a:gd name="adj1" fmla="val 5400000"/>
            <a:gd name="adj2" fmla="val 9000000"/>
            <a:gd name="adj3" fmla="val 453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CC59F5-139E-4843-AD9B-48FC68799F01}">
      <dsp:nvSpPr>
        <dsp:cNvPr id="0" name=""/>
        <dsp:cNvSpPr/>
      </dsp:nvSpPr>
      <dsp:spPr>
        <a:xfrm>
          <a:off x="3064776" y="714387"/>
          <a:ext cx="4495869" cy="4495869"/>
        </a:xfrm>
        <a:prstGeom prst="blockArc">
          <a:avLst>
            <a:gd name="adj1" fmla="val 1800000"/>
            <a:gd name="adj2" fmla="val 5400000"/>
            <a:gd name="adj3" fmla="val 453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4C7977-ADE7-46CE-86A2-62097E41CB91}">
      <dsp:nvSpPr>
        <dsp:cNvPr id="0" name=""/>
        <dsp:cNvSpPr/>
      </dsp:nvSpPr>
      <dsp:spPr>
        <a:xfrm>
          <a:off x="3064776" y="714387"/>
          <a:ext cx="4495869" cy="4495869"/>
        </a:xfrm>
        <a:prstGeom prst="blockArc">
          <a:avLst>
            <a:gd name="adj1" fmla="val 19800000"/>
            <a:gd name="adj2" fmla="val 1800000"/>
            <a:gd name="adj3" fmla="val 453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4849F0-1AEE-4CB0-8362-A0897147D010}">
      <dsp:nvSpPr>
        <dsp:cNvPr id="0" name=""/>
        <dsp:cNvSpPr/>
      </dsp:nvSpPr>
      <dsp:spPr>
        <a:xfrm>
          <a:off x="3064776" y="714387"/>
          <a:ext cx="4495869" cy="4495869"/>
        </a:xfrm>
        <a:prstGeom prst="blockArc">
          <a:avLst>
            <a:gd name="adj1" fmla="val 16200000"/>
            <a:gd name="adj2" fmla="val 19800000"/>
            <a:gd name="adj3" fmla="val 453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0DF627-EC5B-4119-85B2-D11D87497B1E}">
      <dsp:nvSpPr>
        <dsp:cNvPr id="0" name=""/>
        <dsp:cNvSpPr/>
      </dsp:nvSpPr>
      <dsp:spPr>
        <a:xfrm>
          <a:off x="4302484" y="1952095"/>
          <a:ext cx="2020453" cy="2020453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/>
            <a:t>RESOURCES</a:t>
          </a:r>
        </a:p>
      </dsp:txBody>
      <dsp:txXfrm>
        <a:off x="4598372" y="2247983"/>
        <a:ext cx="1428677" cy="1428677"/>
      </dsp:txXfrm>
    </dsp:sp>
    <dsp:sp modelId="{554A7DEC-ABFA-4456-8580-8F887E0FCBF0}">
      <dsp:nvSpPr>
        <dsp:cNvPr id="0" name=""/>
        <dsp:cNvSpPr/>
      </dsp:nvSpPr>
      <dsp:spPr>
        <a:xfrm>
          <a:off x="4403912" y="-54662"/>
          <a:ext cx="1817595" cy="1639929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Quality of Learning Environment </a:t>
          </a:r>
          <a:endParaRPr lang="en-US" sz="1400" b="1" u="none" kern="1200" dirty="0"/>
        </a:p>
      </dsp:txBody>
      <dsp:txXfrm>
        <a:off x="4670093" y="185500"/>
        <a:ext cx="1285233" cy="1159605"/>
      </dsp:txXfrm>
    </dsp:sp>
    <dsp:sp modelId="{0746E932-7B41-4975-B77B-7791328C6820}">
      <dsp:nvSpPr>
        <dsp:cNvPr id="0" name=""/>
        <dsp:cNvSpPr/>
      </dsp:nvSpPr>
      <dsp:spPr>
        <a:xfrm>
          <a:off x="6508226" y="1156653"/>
          <a:ext cx="1414317" cy="1414317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Library and Labs</a:t>
          </a:r>
        </a:p>
      </dsp:txBody>
      <dsp:txXfrm>
        <a:off x="6715348" y="1363775"/>
        <a:ext cx="1000073" cy="1000073"/>
      </dsp:txXfrm>
    </dsp:sp>
    <dsp:sp modelId="{3D6E4340-0737-4F35-A6E4-A034A1D4DECC}">
      <dsp:nvSpPr>
        <dsp:cNvPr id="0" name=""/>
        <dsp:cNvSpPr/>
      </dsp:nvSpPr>
      <dsp:spPr>
        <a:xfrm>
          <a:off x="6398680" y="3353672"/>
          <a:ext cx="1633409" cy="1414317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Effectiveness of financial management systems</a:t>
          </a:r>
        </a:p>
      </dsp:txBody>
      <dsp:txXfrm>
        <a:off x="6637887" y="3560794"/>
        <a:ext cx="1154995" cy="1000073"/>
      </dsp:txXfrm>
    </dsp:sp>
    <dsp:sp modelId="{85448BCF-AEF7-42AE-BD8F-7D349CD9ADF8}">
      <dsp:nvSpPr>
        <dsp:cNvPr id="0" name=""/>
        <dsp:cNvSpPr/>
      </dsp:nvSpPr>
      <dsp:spPr>
        <a:xfrm>
          <a:off x="4367359" y="4452182"/>
          <a:ext cx="1890701" cy="1414317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Availability of Administrative and support staff</a:t>
          </a:r>
        </a:p>
      </dsp:txBody>
      <dsp:txXfrm>
        <a:off x="4644246" y="4659304"/>
        <a:ext cx="1336927" cy="1000073"/>
      </dsp:txXfrm>
    </dsp:sp>
    <dsp:sp modelId="{F8942817-113C-4741-A666-BB7A8A6E9FAB}">
      <dsp:nvSpPr>
        <dsp:cNvPr id="0" name=""/>
        <dsp:cNvSpPr/>
      </dsp:nvSpPr>
      <dsp:spPr>
        <a:xfrm>
          <a:off x="2702877" y="3353672"/>
          <a:ext cx="1414317" cy="1414317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Other Facilities</a:t>
          </a:r>
        </a:p>
      </dsp:txBody>
      <dsp:txXfrm>
        <a:off x="2909999" y="3560794"/>
        <a:ext cx="1000073" cy="1000073"/>
      </dsp:txXfrm>
    </dsp:sp>
    <dsp:sp modelId="{64E46D6C-F066-43A1-A27A-83DA727CC955}">
      <dsp:nvSpPr>
        <dsp:cNvPr id="0" name=""/>
        <dsp:cNvSpPr/>
      </dsp:nvSpPr>
      <dsp:spPr>
        <a:xfrm>
          <a:off x="2483509" y="1156653"/>
          <a:ext cx="1853052" cy="1414317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Quality Enhancement Cell (QEC)</a:t>
          </a:r>
        </a:p>
      </dsp:txBody>
      <dsp:txXfrm>
        <a:off x="2754882" y="1363775"/>
        <a:ext cx="1310306" cy="100007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665F88-DAE2-479C-8839-05AF2D4A0B1B}">
      <dsp:nvSpPr>
        <dsp:cNvPr id="0" name=""/>
        <dsp:cNvSpPr/>
      </dsp:nvSpPr>
      <dsp:spPr>
        <a:xfrm>
          <a:off x="3009865" y="609069"/>
          <a:ext cx="4495869" cy="4495869"/>
        </a:xfrm>
        <a:prstGeom prst="blockArc">
          <a:avLst>
            <a:gd name="adj1" fmla="val 12600000"/>
            <a:gd name="adj2" fmla="val 16200000"/>
            <a:gd name="adj3" fmla="val 453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7583CB-B324-4B31-AD76-57DFE097661F}">
      <dsp:nvSpPr>
        <dsp:cNvPr id="0" name=""/>
        <dsp:cNvSpPr/>
      </dsp:nvSpPr>
      <dsp:spPr>
        <a:xfrm>
          <a:off x="3009865" y="609069"/>
          <a:ext cx="4495869" cy="4495869"/>
        </a:xfrm>
        <a:prstGeom prst="blockArc">
          <a:avLst>
            <a:gd name="adj1" fmla="val 9000000"/>
            <a:gd name="adj2" fmla="val 12600000"/>
            <a:gd name="adj3" fmla="val 453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8C9B37-AF39-4261-BC99-3CF0D04A6353}">
      <dsp:nvSpPr>
        <dsp:cNvPr id="0" name=""/>
        <dsp:cNvSpPr/>
      </dsp:nvSpPr>
      <dsp:spPr>
        <a:xfrm>
          <a:off x="3009865" y="609069"/>
          <a:ext cx="4495869" cy="4495869"/>
        </a:xfrm>
        <a:prstGeom prst="blockArc">
          <a:avLst>
            <a:gd name="adj1" fmla="val 5400000"/>
            <a:gd name="adj2" fmla="val 9000000"/>
            <a:gd name="adj3" fmla="val 453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1AA983-1E4F-4E8D-A031-61E07B9C472E}">
      <dsp:nvSpPr>
        <dsp:cNvPr id="0" name=""/>
        <dsp:cNvSpPr/>
      </dsp:nvSpPr>
      <dsp:spPr>
        <a:xfrm>
          <a:off x="3009865" y="609069"/>
          <a:ext cx="4495869" cy="4495869"/>
        </a:xfrm>
        <a:prstGeom prst="blockArc">
          <a:avLst>
            <a:gd name="adj1" fmla="val 1800000"/>
            <a:gd name="adj2" fmla="val 5400000"/>
            <a:gd name="adj3" fmla="val 453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5EC0C4-3842-44E6-9236-5F12BE63E8EC}">
      <dsp:nvSpPr>
        <dsp:cNvPr id="0" name=""/>
        <dsp:cNvSpPr/>
      </dsp:nvSpPr>
      <dsp:spPr>
        <a:xfrm>
          <a:off x="3009865" y="609069"/>
          <a:ext cx="4495869" cy="4495869"/>
        </a:xfrm>
        <a:prstGeom prst="blockArc">
          <a:avLst>
            <a:gd name="adj1" fmla="val 19800000"/>
            <a:gd name="adj2" fmla="val 1800000"/>
            <a:gd name="adj3" fmla="val 453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4849F0-1AEE-4CB0-8362-A0897147D010}">
      <dsp:nvSpPr>
        <dsp:cNvPr id="0" name=""/>
        <dsp:cNvSpPr/>
      </dsp:nvSpPr>
      <dsp:spPr>
        <a:xfrm>
          <a:off x="3009865" y="609069"/>
          <a:ext cx="4495869" cy="4495869"/>
        </a:xfrm>
        <a:prstGeom prst="blockArc">
          <a:avLst>
            <a:gd name="adj1" fmla="val 16200000"/>
            <a:gd name="adj2" fmla="val 19800000"/>
            <a:gd name="adj3" fmla="val 453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0DF627-EC5B-4119-85B2-D11D87497B1E}">
      <dsp:nvSpPr>
        <dsp:cNvPr id="0" name=""/>
        <dsp:cNvSpPr/>
      </dsp:nvSpPr>
      <dsp:spPr>
        <a:xfrm>
          <a:off x="4247573" y="1846778"/>
          <a:ext cx="2020453" cy="2020453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/>
            <a:t>STUDENT PLACEMENT &amp; EXTERNAL LINKAGES</a:t>
          </a:r>
        </a:p>
      </dsp:txBody>
      <dsp:txXfrm>
        <a:off x="4543461" y="2142666"/>
        <a:ext cx="1428677" cy="1428677"/>
      </dsp:txXfrm>
    </dsp:sp>
    <dsp:sp modelId="{554A7DEC-ABFA-4456-8580-8F887E0FCBF0}">
      <dsp:nvSpPr>
        <dsp:cNvPr id="0" name=""/>
        <dsp:cNvSpPr/>
      </dsp:nvSpPr>
      <dsp:spPr>
        <a:xfrm>
          <a:off x="4309054" y="-118836"/>
          <a:ext cx="1897490" cy="155764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International Linkages </a:t>
          </a:r>
          <a:endParaRPr lang="en-US" sz="1400" b="1" u="none" kern="1200" dirty="0"/>
        </a:p>
      </dsp:txBody>
      <dsp:txXfrm>
        <a:off x="4586935" y="109276"/>
        <a:ext cx="1341728" cy="1101420"/>
      </dsp:txXfrm>
    </dsp:sp>
    <dsp:sp modelId="{28B4A333-1188-48AE-B5DC-C0CD04ACC906}">
      <dsp:nvSpPr>
        <dsp:cNvPr id="0" name=""/>
        <dsp:cNvSpPr/>
      </dsp:nvSpPr>
      <dsp:spPr>
        <a:xfrm>
          <a:off x="6285606" y="881844"/>
          <a:ext cx="1749736" cy="175330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National Linkages</a:t>
          </a:r>
        </a:p>
      </dsp:txBody>
      <dsp:txXfrm>
        <a:off x="6541849" y="1138609"/>
        <a:ext cx="1237250" cy="1239770"/>
      </dsp:txXfrm>
    </dsp:sp>
    <dsp:sp modelId="{1AEACBD7-D2E0-4A25-A0C2-39CB4A2D97EF}">
      <dsp:nvSpPr>
        <dsp:cNvPr id="0" name=""/>
        <dsp:cNvSpPr/>
      </dsp:nvSpPr>
      <dsp:spPr>
        <a:xfrm>
          <a:off x="6285606" y="3078864"/>
          <a:ext cx="1749736" cy="175330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International Participation in Academic Governance</a:t>
          </a:r>
        </a:p>
      </dsp:txBody>
      <dsp:txXfrm>
        <a:off x="6541849" y="3335629"/>
        <a:ext cx="1237250" cy="1239770"/>
      </dsp:txXfrm>
    </dsp:sp>
    <dsp:sp modelId="{F95010CC-1DC4-4C54-8F98-77612C2E9382}">
      <dsp:nvSpPr>
        <dsp:cNvPr id="0" name=""/>
        <dsp:cNvSpPr/>
      </dsp:nvSpPr>
      <dsp:spPr>
        <a:xfrm>
          <a:off x="4382931" y="4177373"/>
          <a:ext cx="1749736" cy="175330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International Exposure of Student Body (Opportunities  to study abroad)</a:t>
          </a:r>
        </a:p>
      </dsp:txBody>
      <dsp:txXfrm>
        <a:off x="4639174" y="4434138"/>
        <a:ext cx="1237250" cy="1239770"/>
      </dsp:txXfrm>
    </dsp:sp>
    <dsp:sp modelId="{8024EF77-830D-4824-A29B-2633D9637DBD}">
      <dsp:nvSpPr>
        <dsp:cNvPr id="0" name=""/>
        <dsp:cNvSpPr/>
      </dsp:nvSpPr>
      <dsp:spPr>
        <a:xfrm>
          <a:off x="2480256" y="3078864"/>
          <a:ext cx="1749736" cy="175330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Placement office</a:t>
          </a:r>
        </a:p>
      </dsp:txBody>
      <dsp:txXfrm>
        <a:off x="2736499" y="3335629"/>
        <a:ext cx="1237250" cy="1239770"/>
      </dsp:txXfrm>
    </dsp:sp>
    <dsp:sp modelId="{D1708337-2B78-4B80-842A-07B49DD12916}">
      <dsp:nvSpPr>
        <dsp:cNvPr id="0" name=""/>
        <dsp:cNvSpPr/>
      </dsp:nvSpPr>
      <dsp:spPr>
        <a:xfrm>
          <a:off x="2480256" y="881844"/>
          <a:ext cx="1749736" cy="175330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Student Placement and Corporate Involvement</a:t>
          </a:r>
        </a:p>
      </dsp:txBody>
      <dsp:txXfrm>
        <a:off x="2736499" y="1138609"/>
        <a:ext cx="1237250" cy="123977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443706-688F-4951-B9D1-902AD17B0701}">
      <dsp:nvSpPr>
        <dsp:cNvPr id="0" name=""/>
        <dsp:cNvSpPr/>
      </dsp:nvSpPr>
      <dsp:spPr>
        <a:xfrm>
          <a:off x="3009865" y="714387"/>
          <a:ext cx="4495869" cy="4495869"/>
        </a:xfrm>
        <a:prstGeom prst="blockArc">
          <a:avLst>
            <a:gd name="adj1" fmla="val 12600000"/>
            <a:gd name="adj2" fmla="val 16200000"/>
            <a:gd name="adj3" fmla="val 453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E44C06-22DE-401A-8BD9-74C8632EAB79}">
      <dsp:nvSpPr>
        <dsp:cNvPr id="0" name=""/>
        <dsp:cNvSpPr/>
      </dsp:nvSpPr>
      <dsp:spPr>
        <a:xfrm>
          <a:off x="3009865" y="714387"/>
          <a:ext cx="4495869" cy="4495869"/>
        </a:xfrm>
        <a:prstGeom prst="blockArc">
          <a:avLst>
            <a:gd name="adj1" fmla="val 9000000"/>
            <a:gd name="adj2" fmla="val 12600000"/>
            <a:gd name="adj3" fmla="val 453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4D58E1-9D5C-4BF8-B7D9-B9726521F918}">
      <dsp:nvSpPr>
        <dsp:cNvPr id="0" name=""/>
        <dsp:cNvSpPr/>
      </dsp:nvSpPr>
      <dsp:spPr>
        <a:xfrm>
          <a:off x="3009865" y="714387"/>
          <a:ext cx="4495869" cy="4495869"/>
        </a:xfrm>
        <a:prstGeom prst="blockArc">
          <a:avLst>
            <a:gd name="adj1" fmla="val 5400000"/>
            <a:gd name="adj2" fmla="val 9000000"/>
            <a:gd name="adj3" fmla="val 453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877EDB-0E68-49D7-826C-603E7CC6B3CE}">
      <dsp:nvSpPr>
        <dsp:cNvPr id="0" name=""/>
        <dsp:cNvSpPr/>
      </dsp:nvSpPr>
      <dsp:spPr>
        <a:xfrm>
          <a:off x="3009865" y="714387"/>
          <a:ext cx="4495869" cy="4495869"/>
        </a:xfrm>
        <a:prstGeom prst="blockArc">
          <a:avLst>
            <a:gd name="adj1" fmla="val 1800000"/>
            <a:gd name="adj2" fmla="val 5400000"/>
            <a:gd name="adj3" fmla="val 453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B6BA8B-AB31-46B2-B89C-FCD9F5B18583}">
      <dsp:nvSpPr>
        <dsp:cNvPr id="0" name=""/>
        <dsp:cNvSpPr/>
      </dsp:nvSpPr>
      <dsp:spPr>
        <a:xfrm>
          <a:off x="3009865" y="714387"/>
          <a:ext cx="4495869" cy="4495869"/>
        </a:xfrm>
        <a:prstGeom prst="blockArc">
          <a:avLst>
            <a:gd name="adj1" fmla="val 19800000"/>
            <a:gd name="adj2" fmla="val 1800000"/>
            <a:gd name="adj3" fmla="val 453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4849F0-1AEE-4CB0-8362-A0897147D010}">
      <dsp:nvSpPr>
        <dsp:cNvPr id="0" name=""/>
        <dsp:cNvSpPr/>
      </dsp:nvSpPr>
      <dsp:spPr>
        <a:xfrm>
          <a:off x="3009865" y="714387"/>
          <a:ext cx="4495869" cy="4495869"/>
        </a:xfrm>
        <a:prstGeom prst="blockArc">
          <a:avLst>
            <a:gd name="adj1" fmla="val 16200000"/>
            <a:gd name="adj2" fmla="val 19800000"/>
            <a:gd name="adj3" fmla="val 453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0DF627-EC5B-4119-85B2-D11D87497B1E}">
      <dsp:nvSpPr>
        <dsp:cNvPr id="0" name=""/>
        <dsp:cNvSpPr/>
      </dsp:nvSpPr>
      <dsp:spPr>
        <a:xfrm>
          <a:off x="4247573" y="1952095"/>
          <a:ext cx="2020453" cy="2020453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u="none" kern="1200" dirty="0"/>
            <a:t>ADMISSION AND EXAMINATION POLICY</a:t>
          </a:r>
        </a:p>
      </dsp:txBody>
      <dsp:txXfrm>
        <a:off x="4543461" y="2247983"/>
        <a:ext cx="1428677" cy="1428677"/>
      </dsp:txXfrm>
    </dsp:sp>
    <dsp:sp modelId="{554A7DEC-ABFA-4456-8580-8F887E0FCBF0}">
      <dsp:nvSpPr>
        <dsp:cNvPr id="0" name=""/>
        <dsp:cNvSpPr/>
      </dsp:nvSpPr>
      <dsp:spPr>
        <a:xfrm>
          <a:off x="4349002" y="-54662"/>
          <a:ext cx="1817595" cy="1639929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Quality of the Admission Office </a:t>
          </a:r>
          <a:endParaRPr lang="en-US" sz="1400" b="1" u="none" kern="1200" dirty="0"/>
        </a:p>
      </dsp:txBody>
      <dsp:txXfrm>
        <a:off x="4615183" y="185500"/>
        <a:ext cx="1285233" cy="1159605"/>
      </dsp:txXfrm>
    </dsp:sp>
    <dsp:sp modelId="{8ABE8C06-7311-4D9B-B7BB-C3D892368493}">
      <dsp:nvSpPr>
        <dsp:cNvPr id="0" name=""/>
        <dsp:cNvSpPr/>
      </dsp:nvSpPr>
      <dsp:spPr>
        <a:xfrm>
          <a:off x="6453315" y="1156653"/>
          <a:ext cx="1414317" cy="1414317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Quality of incoming students</a:t>
          </a:r>
        </a:p>
      </dsp:txBody>
      <dsp:txXfrm>
        <a:off x="6660437" y="1363775"/>
        <a:ext cx="1000073" cy="1000073"/>
      </dsp:txXfrm>
    </dsp:sp>
    <dsp:sp modelId="{29EF4A24-799A-44E7-97D1-08326D6B0202}">
      <dsp:nvSpPr>
        <dsp:cNvPr id="0" name=""/>
        <dsp:cNvSpPr/>
      </dsp:nvSpPr>
      <dsp:spPr>
        <a:xfrm>
          <a:off x="6453315" y="3353672"/>
          <a:ext cx="1414317" cy="1414317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Quality of student selection process</a:t>
          </a:r>
        </a:p>
      </dsp:txBody>
      <dsp:txXfrm>
        <a:off x="6660437" y="3560794"/>
        <a:ext cx="1000073" cy="1000073"/>
      </dsp:txXfrm>
    </dsp:sp>
    <dsp:sp modelId="{80954D7D-4C75-433B-B4F3-98428EC8BD9D}">
      <dsp:nvSpPr>
        <dsp:cNvPr id="0" name=""/>
        <dsp:cNvSpPr/>
      </dsp:nvSpPr>
      <dsp:spPr>
        <a:xfrm>
          <a:off x="4550641" y="4452182"/>
          <a:ext cx="1414317" cy="1414317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Academic Dishonesty control measures</a:t>
          </a:r>
        </a:p>
      </dsp:txBody>
      <dsp:txXfrm>
        <a:off x="4757763" y="4659304"/>
        <a:ext cx="1000073" cy="1000073"/>
      </dsp:txXfrm>
    </dsp:sp>
    <dsp:sp modelId="{2BFA4E07-B68B-4BB8-9458-DCE17B53603A}">
      <dsp:nvSpPr>
        <dsp:cNvPr id="0" name=""/>
        <dsp:cNvSpPr/>
      </dsp:nvSpPr>
      <dsp:spPr>
        <a:xfrm>
          <a:off x="2647966" y="3353672"/>
          <a:ext cx="1414317" cy="1414317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Examination Rules</a:t>
          </a:r>
        </a:p>
      </dsp:txBody>
      <dsp:txXfrm>
        <a:off x="2855088" y="3560794"/>
        <a:ext cx="1000073" cy="1000073"/>
      </dsp:txXfrm>
    </dsp:sp>
    <dsp:sp modelId="{4FF2BBE1-09D9-4664-A6C4-E35FBB1FF185}">
      <dsp:nvSpPr>
        <dsp:cNvPr id="0" name=""/>
        <dsp:cNvSpPr/>
      </dsp:nvSpPr>
      <dsp:spPr>
        <a:xfrm>
          <a:off x="2647966" y="1156653"/>
          <a:ext cx="1414317" cy="1414317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Examination Cell</a:t>
          </a:r>
        </a:p>
      </dsp:txBody>
      <dsp:txXfrm>
        <a:off x="2855088" y="1363775"/>
        <a:ext cx="1000073" cy="10000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90FB091-5331-4011-94FD-E6C1264A50B9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40D0-2BDB-4748-A9E7-16D95E6B3A1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316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B091-5331-4011-94FD-E6C1264A50B9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40D0-2BDB-4748-A9E7-16D95E6B3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292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B091-5331-4011-94FD-E6C1264A50B9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40D0-2BDB-4748-A9E7-16D95E6B3A1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1671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B091-5331-4011-94FD-E6C1264A50B9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40D0-2BDB-4748-A9E7-16D95E6B3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295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B091-5331-4011-94FD-E6C1264A50B9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40D0-2BDB-4748-A9E7-16D95E6B3A1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3683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B091-5331-4011-94FD-E6C1264A50B9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40D0-2BDB-4748-A9E7-16D95E6B3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363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B091-5331-4011-94FD-E6C1264A50B9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40D0-2BDB-4748-A9E7-16D95E6B3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823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B091-5331-4011-94FD-E6C1264A50B9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40D0-2BDB-4748-A9E7-16D95E6B3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117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B091-5331-4011-94FD-E6C1264A50B9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40D0-2BDB-4748-A9E7-16D95E6B3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782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B091-5331-4011-94FD-E6C1264A50B9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40D0-2BDB-4748-A9E7-16D95E6B3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22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B091-5331-4011-94FD-E6C1264A50B9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40D0-2BDB-4748-A9E7-16D95E6B3A1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3618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90FB091-5331-4011-94FD-E6C1264A50B9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9F240D0-2BDB-4748-A9E7-16D95E6B3A1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3806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789" y="4960136"/>
            <a:ext cx="8100811" cy="180127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Determining readiness &amp; preparedness for the </a:t>
            </a:r>
            <a:r>
              <a:rPr lang="en-US" b="1" dirty="0" smtClean="0"/>
              <a:t>institution</a:t>
            </a:r>
            <a:br>
              <a:rPr lang="en-US" b="1" dirty="0" smtClean="0"/>
            </a:br>
            <a:r>
              <a:rPr lang="en-US" sz="2400" dirty="0"/>
              <a:t>Dr. Kumail Rizvi</a:t>
            </a:r>
            <a:r>
              <a:rPr lang="en-US" sz="2400" b="1" dirty="0" smtClean="0"/>
              <a:t> 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000" dirty="0" smtClean="0"/>
              <a:t>W</a:t>
            </a:r>
            <a:r>
              <a:rPr lang="en-US" sz="3000" dirty="0" smtClean="0"/>
              <a:t>alkthrough </a:t>
            </a:r>
            <a:r>
              <a:rPr lang="en-US" sz="3000" dirty="0" smtClean="0"/>
              <a:t>of prescribed 9 </a:t>
            </a:r>
            <a:r>
              <a:rPr lang="en-US" sz="3000" dirty="0" err="1" smtClean="0"/>
              <a:t>Proformas</a:t>
            </a:r>
            <a:endParaRPr lang="en-US" sz="30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04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4170532"/>
              </p:ext>
            </p:extLst>
          </p:nvPr>
        </p:nvGraphicFramePr>
        <p:xfrm>
          <a:off x="838200" y="365125"/>
          <a:ext cx="10515600" cy="5811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988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8315623"/>
              </p:ext>
            </p:extLst>
          </p:nvPr>
        </p:nvGraphicFramePr>
        <p:xfrm>
          <a:off x="838200" y="365125"/>
          <a:ext cx="10515600" cy="5811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420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8474535"/>
              </p:ext>
            </p:extLst>
          </p:nvPr>
        </p:nvGraphicFramePr>
        <p:xfrm>
          <a:off x="838200" y="365125"/>
          <a:ext cx="10515600" cy="5811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534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7917768"/>
              </p:ext>
            </p:extLst>
          </p:nvPr>
        </p:nvGraphicFramePr>
        <p:xfrm>
          <a:off x="838200" y="365125"/>
          <a:ext cx="10515600" cy="5811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539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6112599"/>
              </p:ext>
            </p:extLst>
          </p:nvPr>
        </p:nvGraphicFramePr>
        <p:xfrm>
          <a:off x="838200" y="365125"/>
          <a:ext cx="10515600" cy="5811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672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7096912"/>
              </p:ext>
            </p:extLst>
          </p:nvPr>
        </p:nvGraphicFramePr>
        <p:xfrm>
          <a:off x="838200" y="365125"/>
          <a:ext cx="10515600" cy="5811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269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7562097"/>
              </p:ext>
            </p:extLst>
          </p:nvPr>
        </p:nvGraphicFramePr>
        <p:xfrm>
          <a:off x="838200" y="365125"/>
          <a:ext cx="10515600" cy="5811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828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7814842"/>
              </p:ext>
            </p:extLst>
          </p:nvPr>
        </p:nvGraphicFramePr>
        <p:xfrm>
          <a:off x="838200" y="365125"/>
          <a:ext cx="10515600" cy="5811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921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7185963"/>
              </p:ext>
            </p:extLst>
          </p:nvPr>
        </p:nvGraphicFramePr>
        <p:xfrm>
          <a:off x="838200" y="365125"/>
          <a:ext cx="10515600" cy="5811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602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34</TotalTime>
  <Words>304</Words>
  <Application>Microsoft Office PowerPoint</Application>
  <PresentationFormat>Widescreen</PresentationFormat>
  <Paragraphs>77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Tw Cen MT</vt:lpstr>
      <vt:lpstr>Tw Cen MT Condensed</vt:lpstr>
      <vt:lpstr>Wingdings 3</vt:lpstr>
      <vt:lpstr>Integral</vt:lpstr>
      <vt:lpstr>Determining readiness &amp; preparedness for the institution Dr. Kumail Rizvi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Kumail Rizvi</dc:creator>
  <cp:lastModifiedBy>Kumail Rizvi</cp:lastModifiedBy>
  <cp:revision>8</cp:revision>
  <dcterms:created xsi:type="dcterms:W3CDTF">2017-09-20T04:35:56Z</dcterms:created>
  <dcterms:modified xsi:type="dcterms:W3CDTF">2017-09-20T06:29:08Z</dcterms:modified>
</cp:coreProperties>
</file>